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 id="2147483684" r:id="rId2"/>
  </p:sldMasterIdLst>
  <p:notesMasterIdLst>
    <p:notesMasterId r:id="rId52"/>
  </p:notesMasterIdLst>
  <p:sldIdLst>
    <p:sldId id="581" r:id="rId3"/>
    <p:sldId id="869" r:id="rId4"/>
    <p:sldId id="863" r:id="rId5"/>
    <p:sldId id="858" r:id="rId6"/>
    <p:sldId id="871" r:id="rId7"/>
    <p:sldId id="872" r:id="rId8"/>
    <p:sldId id="748" r:id="rId9"/>
    <p:sldId id="854" r:id="rId10"/>
    <p:sldId id="765" r:id="rId11"/>
    <p:sldId id="867" r:id="rId12"/>
    <p:sldId id="846" r:id="rId13"/>
    <p:sldId id="851" r:id="rId14"/>
    <p:sldId id="868" r:id="rId15"/>
    <p:sldId id="883" r:id="rId16"/>
    <p:sldId id="876" r:id="rId17"/>
    <p:sldId id="877" r:id="rId18"/>
    <p:sldId id="874" r:id="rId19"/>
    <p:sldId id="884" r:id="rId20"/>
    <p:sldId id="852" r:id="rId21"/>
    <p:sldId id="870" r:id="rId22"/>
    <p:sldId id="878" r:id="rId23"/>
    <p:sldId id="881" r:id="rId24"/>
    <p:sldId id="750" r:id="rId25"/>
    <p:sldId id="751" r:id="rId26"/>
    <p:sldId id="752" r:id="rId27"/>
    <p:sldId id="753" r:id="rId28"/>
    <p:sldId id="756" r:id="rId29"/>
    <p:sldId id="755" r:id="rId30"/>
    <p:sldId id="754" r:id="rId31"/>
    <p:sldId id="757" r:id="rId32"/>
    <p:sldId id="762" r:id="rId33"/>
    <p:sldId id="761" r:id="rId34"/>
    <p:sldId id="759" r:id="rId35"/>
    <p:sldId id="654" r:id="rId36"/>
    <p:sldId id="776" r:id="rId37"/>
    <p:sldId id="777" r:id="rId38"/>
    <p:sldId id="763" r:id="rId39"/>
    <p:sldId id="650" r:id="rId40"/>
    <p:sldId id="882" r:id="rId41"/>
    <p:sldId id="848" r:id="rId42"/>
    <p:sldId id="865" r:id="rId43"/>
    <p:sldId id="866" r:id="rId44"/>
    <p:sldId id="861" r:id="rId45"/>
    <p:sldId id="859" r:id="rId46"/>
    <p:sldId id="860" r:id="rId47"/>
    <p:sldId id="880" r:id="rId48"/>
    <p:sldId id="774" r:id="rId49"/>
    <p:sldId id="879" r:id="rId50"/>
    <p:sldId id="429" r:id="rId5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0FAE4"/>
    <a:srgbClr val="333399"/>
    <a:srgbClr val="FF0000"/>
    <a:srgbClr val="FF3399"/>
    <a:srgbClr val="4F81BD"/>
    <a:srgbClr val="FFCCFF"/>
    <a:srgbClr val="663300"/>
    <a:srgbClr val="0033CC"/>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46" autoAdjust="0"/>
    <p:restoredTop sz="87363" autoAdjust="0"/>
  </p:normalViewPr>
  <p:slideViewPr>
    <p:cSldViewPr snapToGrid="0">
      <p:cViewPr>
        <p:scale>
          <a:sx n="60" d="100"/>
          <a:sy n="60" d="100"/>
        </p:scale>
        <p:origin x="-146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7B2CC4-6716-C647-9378-B63A6004C8B0}" type="doc">
      <dgm:prSet loTypeId="urn:microsoft.com/office/officeart/2005/8/layout/venn1" loCatId="" qsTypeId="urn:microsoft.com/office/officeart/2005/8/quickstyle/3D2" qsCatId="3D" csTypeId="urn:microsoft.com/office/officeart/2005/8/colors/colorful3" csCatId="colorful" phldr="1"/>
      <dgm:spPr/>
    </dgm:pt>
    <dgm:pt modelId="{F5D13956-CDB1-5D43-A859-09E36B950C60}">
      <dgm:prSet phldrT="[Text]"/>
      <dgm:spPr/>
      <dgm:t>
        <a:bodyPr/>
        <a:lstStyle/>
        <a:p>
          <a:r>
            <a:rPr lang="en-US" b="1" dirty="0" err="1" smtClean="0">
              <a:solidFill>
                <a:schemeClr val="bg1"/>
              </a:solidFill>
              <a:latin typeface="Century Gothic"/>
              <a:cs typeface="Century Gothic"/>
            </a:rPr>
            <a:t>Pengetahuan</a:t>
          </a:r>
          <a:endParaRPr lang="en-US" b="1" dirty="0" smtClean="0">
            <a:solidFill>
              <a:schemeClr val="bg1"/>
            </a:solidFill>
            <a:latin typeface="Century Gothic"/>
            <a:cs typeface="Century Gothic"/>
          </a:endParaRPr>
        </a:p>
      </dgm:t>
    </dgm:pt>
    <dgm:pt modelId="{8EDCB640-A4BE-3B42-AD27-B96259DC6966}" type="parTrans" cxnId="{DA553E40-2B55-6348-BCB0-B34BA0CDFC67}">
      <dgm:prSet/>
      <dgm:spPr/>
      <dgm:t>
        <a:bodyPr/>
        <a:lstStyle/>
        <a:p>
          <a:endParaRPr lang="en-US">
            <a:solidFill>
              <a:schemeClr val="bg1"/>
            </a:solidFill>
            <a:latin typeface="Century Gothic"/>
            <a:cs typeface="Century Gothic"/>
          </a:endParaRPr>
        </a:p>
      </dgm:t>
    </dgm:pt>
    <dgm:pt modelId="{FB34275D-8C93-C14D-A3D2-6577E05454AE}" type="sibTrans" cxnId="{DA553E40-2B55-6348-BCB0-B34BA0CDFC67}">
      <dgm:prSet/>
      <dgm:spPr/>
      <dgm:t>
        <a:bodyPr/>
        <a:lstStyle/>
        <a:p>
          <a:endParaRPr lang="en-US">
            <a:solidFill>
              <a:schemeClr val="bg1"/>
            </a:solidFill>
            <a:latin typeface="Century Gothic"/>
            <a:cs typeface="Century Gothic"/>
          </a:endParaRPr>
        </a:p>
      </dgm:t>
    </dgm:pt>
    <dgm:pt modelId="{C86A249B-A4C7-0740-8199-8272C2BECB49}">
      <dgm:prSet phldrT="[Text]"/>
      <dgm:spPr/>
      <dgm:t>
        <a:bodyPr/>
        <a:lstStyle/>
        <a:p>
          <a:r>
            <a:rPr lang="en-US" b="1" dirty="0" err="1" smtClean="0">
              <a:solidFill>
                <a:schemeClr val="bg1"/>
              </a:solidFill>
              <a:latin typeface="Century Gothic"/>
              <a:cs typeface="Century Gothic"/>
            </a:rPr>
            <a:t>Ketrampilan</a:t>
          </a:r>
          <a:endParaRPr lang="en-US" b="1" dirty="0">
            <a:solidFill>
              <a:schemeClr val="bg1"/>
            </a:solidFill>
            <a:latin typeface="Century Gothic"/>
            <a:cs typeface="Century Gothic"/>
          </a:endParaRPr>
        </a:p>
      </dgm:t>
    </dgm:pt>
    <dgm:pt modelId="{FC3AF7FC-46EF-B442-87C3-1E8E8404B89F}" type="parTrans" cxnId="{BD13EA63-1262-3A42-9488-4C085DAB53F0}">
      <dgm:prSet/>
      <dgm:spPr/>
      <dgm:t>
        <a:bodyPr/>
        <a:lstStyle/>
        <a:p>
          <a:endParaRPr lang="en-US">
            <a:solidFill>
              <a:schemeClr val="bg1"/>
            </a:solidFill>
            <a:latin typeface="Century Gothic"/>
            <a:cs typeface="Century Gothic"/>
          </a:endParaRPr>
        </a:p>
      </dgm:t>
    </dgm:pt>
    <dgm:pt modelId="{264D37D0-1F94-C84A-831F-096ACA833169}" type="sibTrans" cxnId="{BD13EA63-1262-3A42-9488-4C085DAB53F0}">
      <dgm:prSet/>
      <dgm:spPr/>
      <dgm:t>
        <a:bodyPr/>
        <a:lstStyle/>
        <a:p>
          <a:endParaRPr lang="en-US">
            <a:solidFill>
              <a:schemeClr val="bg1"/>
            </a:solidFill>
            <a:latin typeface="Century Gothic"/>
            <a:cs typeface="Century Gothic"/>
          </a:endParaRPr>
        </a:p>
      </dgm:t>
    </dgm:pt>
    <dgm:pt modelId="{0BB9CBF8-9CA0-B746-A707-5791FF9F4F14}" type="pres">
      <dgm:prSet presAssocID="{0C7B2CC4-6716-C647-9378-B63A6004C8B0}" presName="compositeShape" presStyleCnt="0">
        <dgm:presLayoutVars>
          <dgm:chMax val="7"/>
          <dgm:dir/>
          <dgm:resizeHandles val="exact"/>
        </dgm:presLayoutVars>
      </dgm:prSet>
      <dgm:spPr/>
    </dgm:pt>
    <dgm:pt modelId="{7118705B-06B6-0B48-87BA-6027FD19B8AF}" type="pres">
      <dgm:prSet presAssocID="{F5D13956-CDB1-5D43-A859-09E36B950C60}" presName="circ1" presStyleLbl="vennNode1" presStyleIdx="0" presStyleCnt="2"/>
      <dgm:spPr/>
      <dgm:t>
        <a:bodyPr/>
        <a:lstStyle/>
        <a:p>
          <a:endParaRPr lang="en-US"/>
        </a:p>
      </dgm:t>
    </dgm:pt>
    <dgm:pt modelId="{AF52FEC2-BEE6-2E45-95C2-992D198D35F4}" type="pres">
      <dgm:prSet presAssocID="{F5D13956-CDB1-5D43-A859-09E36B950C60}" presName="circ1Tx" presStyleLbl="revTx" presStyleIdx="0" presStyleCnt="0">
        <dgm:presLayoutVars>
          <dgm:chMax val="0"/>
          <dgm:chPref val="0"/>
          <dgm:bulletEnabled val="1"/>
        </dgm:presLayoutVars>
      </dgm:prSet>
      <dgm:spPr/>
      <dgm:t>
        <a:bodyPr/>
        <a:lstStyle/>
        <a:p>
          <a:endParaRPr lang="en-US"/>
        </a:p>
      </dgm:t>
    </dgm:pt>
    <dgm:pt modelId="{6CF004C4-18A2-9745-AE8A-8442FCEEA3B9}" type="pres">
      <dgm:prSet presAssocID="{C86A249B-A4C7-0740-8199-8272C2BECB49}" presName="circ2" presStyleLbl="vennNode1" presStyleIdx="1" presStyleCnt="2"/>
      <dgm:spPr/>
      <dgm:t>
        <a:bodyPr/>
        <a:lstStyle/>
        <a:p>
          <a:endParaRPr lang="en-US"/>
        </a:p>
      </dgm:t>
    </dgm:pt>
    <dgm:pt modelId="{06694118-245C-3342-8663-0F7D7A621E4B}" type="pres">
      <dgm:prSet presAssocID="{C86A249B-A4C7-0740-8199-8272C2BECB49}" presName="circ2Tx" presStyleLbl="revTx" presStyleIdx="0" presStyleCnt="0">
        <dgm:presLayoutVars>
          <dgm:chMax val="0"/>
          <dgm:chPref val="0"/>
          <dgm:bulletEnabled val="1"/>
        </dgm:presLayoutVars>
      </dgm:prSet>
      <dgm:spPr/>
      <dgm:t>
        <a:bodyPr/>
        <a:lstStyle/>
        <a:p>
          <a:endParaRPr lang="en-US"/>
        </a:p>
      </dgm:t>
    </dgm:pt>
  </dgm:ptLst>
  <dgm:cxnLst>
    <dgm:cxn modelId="{DA553E40-2B55-6348-BCB0-B34BA0CDFC67}" srcId="{0C7B2CC4-6716-C647-9378-B63A6004C8B0}" destId="{F5D13956-CDB1-5D43-A859-09E36B950C60}" srcOrd="0" destOrd="0" parTransId="{8EDCB640-A4BE-3B42-AD27-B96259DC6966}" sibTransId="{FB34275D-8C93-C14D-A3D2-6577E05454AE}"/>
    <dgm:cxn modelId="{58B47A44-FFB7-4463-ABDC-94302AE80E24}" type="presOf" srcId="{F5D13956-CDB1-5D43-A859-09E36B950C60}" destId="{7118705B-06B6-0B48-87BA-6027FD19B8AF}" srcOrd="0" destOrd="0" presId="urn:microsoft.com/office/officeart/2005/8/layout/venn1"/>
    <dgm:cxn modelId="{429922A8-CD7A-4FCE-BF92-E2EEF8652BC0}" type="presOf" srcId="{F5D13956-CDB1-5D43-A859-09E36B950C60}" destId="{AF52FEC2-BEE6-2E45-95C2-992D198D35F4}" srcOrd="1" destOrd="0" presId="urn:microsoft.com/office/officeart/2005/8/layout/venn1"/>
    <dgm:cxn modelId="{61CA117C-6FBB-439D-B2E3-BFD66E3E12C9}" type="presOf" srcId="{0C7B2CC4-6716-C647-9378-B63A6004C8B0}" destId="{0BB9CBF8-9CA0-B746-A707-5791FF9F4F14}" srcOrd="0" destOrd="0" presId="urn:microsoft.com/office/officeart/2005/8/layout/venn1"/>
    <dgm:cxn modelId="{3CD0BF3A-C21E-4427-9228-58A08BC1FD6B}" type="presOf" srcId="{C86A249B-A4C7-0740-8199-8272C2BECB49}" destId="{6CF004C4-18A2-9745-AE8A-8442FCEEA3B9}" srcOrd="0" destOrd="0" presId="urn:microsoft.com/office/officeart/2005/8/layout/venn1"/>
    <dgm:cxn modelId="{BD13EA63-1262-3A42-9488-4C085DAB53F0}" srcId="{0C7B2CC4-6716-C647-9378-B63A6004C8B0}" destId="{C86A249B-A4C7-0740-8199-8272C2BECB49}" srcOrd="1" destOrd="0" parTransId="{FC3AF7FC-46EF-B442-87C3-1E8E8404B89F}" sibTransId="{264D37D0-1F94-C84A-831F-096ACA833169}"/>
    <dgm:cxn modelId="{F2FBD977-BA2C-4D3C-ACC5-58C4D95BE494}" type="presOf" srcId="{C86A249B-A4C7-0740-8199-8272C2BECB49}" destId="{06694118-245C-3342-8663-0F7D7A621E4B}" srcOrd="1" destOrd="0" presId="urn:microsoft.com/office/officeart/2005/8/layout/venn1"/>
    <dgm:cxn modelId="{9804960E-55F8-427D-9843-A61F2FB1B00B}" type="presParOf" srcId="{0BB9CBF8-9CA0-B746-A707-5791FF9F4F14}" destId="{7118705B-06B6-0B48-87BA-6027FD19B8AF}" srcOrd="0" destOrd="0" presId="urn:microsoft.com/office/officeart/2005/8/layout/venn1"/>
    <dgm:cxn modelId="{D66C2F9A-CFB5-4842-8784-916BAC045156}" type="presParOf" srcId="{0BB9CBF8-9CA0-B746-A707-5791FF9F4F14}" destId="{AF52FEC2-BEE6-2E45-95C2-992D198D35F4}" srcOrd="1" destOrd="0" presId="urn:microsoft.com/office/officeart/2005/8/layout/venn1"/>
    <dgm:cxn modelId="{63BF11CF-96BE-4733-95D6-264653CEE40F}" type="presParOf" srcId="{0BB9CBF8-9CA0-B746-A707-5791FF9F4F14}" destId="{6CF004C4-18A2-9745-AE8A-8442FCEEA3B9}" srcOrd="2" destOrd="0" presId="urn:microsoft.com/office/officeart/2005/8/layout/venn1"/>
    <dgm:cxn modelId="{090459E0-02A7-4E7E-97F7-15583E2EE00D}" type="presParOf" srcId="{0BB9CBF8-9CA0-B746-A707-5791FF9F4F14}" destId="{06694118-245C-3342-8663-0F7D7A621E4B}"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7B2CC4-6716-C647-9378-B63A6004C8B0}" type="doc">
      <dgm:prSet loTypeId="urn:microsoft.com/office/officeart/2005/8/layout/venn1" loCatId="" qsTypeId="urn:microsoft.com/office/officeart/2005/8/quickstyle/3D2" qsCatId="3D" csTypeId="urn:microsoft.com/office/officeart/2005/8/colors/colorful3" csCatId="colorful" phldr="1"/>
      <dgm:spPr/>
    </dgm:pt>
    <dgm:pt modelId="{F5D13956-CDB1-5D43-A859-09E36B950C60}">
      <dgm:prSet phldrT="[Text]"/>
      <dgm:spPr/>
      <dgm:t>
        <a:bodyPr/>
        <a:lstStyle/>
        <a:p>
          <a:r>
            <a:rPr lang="en-US" dirty="0" err="1" smtClean="0">
              <a:solidFill>
                <a:srgbClr val="FFFFFF"/>
              </a:solidFill>
              <a:latin typeface="Century Gothic"/>
              <a:cs typeface="Century Gothic"/>
            </a:rPr>
            <a:t>Pengetahuan</a:t>
          </a:r>
          <a:endParaRPr lang="en-US" dirty="0" smtClean="0">
            <a:solidFill>
              <a:srgbClr val="FFFFFF"/>
            </a:solidFill>
            <a:latin typeface="Century Gothic"/>
            <a:cs typeface="Century Gothic"/>
          </a:endParaRPr>
        </a:p>
        <a:p>
          <a:endParaRPr lang="en-US" dirty="0">
            <a:solidFill>
              <a:srgbClr val="FFFFFF"/>
            </a:solidFill>
            <a:latin typeface="Century Gothic"/>
            <a:cs typeface="Century Gothic"/>
          </a:endParaRPr>
        </a:p>
      </dgm:t>
    </dgm:pt>
    <dgm:pt modelId="{8EDCB640-A4BE-3B42-AD27-B96259DC6966}" type="parTrans" cxnId="{DA553E40-2B55-6348-BCB0-B34BA0CDFC67}">
      <dgm:prSet/>
      <dgm:spPr/>
      <dgm:t>
        <a:bodyPr/>
        <a:lstStyle/>
        <a:p>
          <a:endParaRPr lang="en-US">
            <a:solidFill>
              <a:srgbClr val="FFFFFF"/>
            </a:solidFill>
            <a:latin typeface="Century Gothic"/>
            <a:cs typeface="Century Gothic"/>
          </a:endParaRPr>
        </a:p>
      </dgm:t>
    </dgm:pt>
    <dgm:pt modelId="{FB34275D-8C93-C14D-A3D2-6577E05454AE}" type="sibTrans" cxnId="{DA553E40-2B55-6348-BCB0-B34BA0CDFC67}">
      <dgm:prSet/>
      <dgm:spPr/>
      <dgm:t>
        <a:bodyPr/>
        <a:lstStyle/>
        <a:p>
          <a:endParaRPr lang="en-US">
            <a:solidFill>
              <a:srgbClr val="FFFFFF"/>
            </a:solidFill>
            <a:latin typeface="Century Gothic"/>
            <a:cs typeface="Century Gothic"/>
          </a:endParaRPr>
        </a:p>
      </dgm:t>
    </dgm:pt>
    <dgm:pt modelId="{C86A249B-A4C7-0740-8199-8272C2BECB49}">
      <dgm:prSet phldrT="[Text]"/>
      <dgm:spPr/>
      <dgm:t>
        <a:bodyPr/>
        <a:lstStyle/>
        <a:p>
          <a:endParaRPr lang="en-US" dirty="0" smtClean="0">
            <a:solidFill>
              <a:srgbClr val="FFFFFF"/>
            </a:solidFill>
            <a:latin typeface="Century Gothic"/>
            <a:cs typeface="Century Gothic"/>
          </a:endParaRPr>
        </a:p>
        <a:p>
          <a:r>
            <a:rPr lang="en-US" dirty="0" err="1" smtClean="0">
              <a:solidFill>
                <a:srgbClr val="FFFFFF"/>
              </a:solidFill>
              <a:latin typeface="Century Gothic"/>
              <a:cs typeface="Century Gothic"/>
            </a:rPr>
            <a:t>Ketrampilan</a:t>
          </a:r>
          <a:endParaRPr lang="en-US" dirty="0">
            <a:solidFill>
              <a:srgbClr val="FFFFFF"/>
            </a:solidFill>
            <a:latin typeface="Century Gothic"/>
            <a:cs typeface="Century Gothic"/>
          </a:endParaRPr>
        </a:p>
      </dgm:t>
    </dgm:pt>
    <dgm:pt modelId="{FC3AF7FC-46EF-B442-87C3-1E8E8404B89F}" type="parTrans" cxnId="{BD13EA63-1262-3A42-9488-4C085DAB53F0}">
      <dgm:prSet/>
      <dgm:spPr/>
      <dgm:t>
        <a:bodyPr/>
        <a:lstStyle/>
        <a:p>
          <a:endParaRPr lang="en-US">
            <a:solidFill>
              <a:srgbClr val="FFFFFF"/>
            </a:solidFill>
            <a:latin typeface="Century Gothic"/>
            <a:cs typeface="Century Gothic"/>
          </a:endParaRPr>
        </a:p>
      </dgm:t>
    </dgm:pt>
    <dgm:pt modelId="{264D37D0-1F94-C84A-831F-096ACA833169}" type="sibTrans" cxnId="{BD13EA63-1262-3A42-9488-4C085DAB53F0}">
      <dgm:prSet/>
      <dgm:spPr/>
      <dgm:t>
        <a:bodyPr/>
        <a:lstStyle/>
        <a:p>
          <a:endParaRPr lang="en-US">
            <a:solidFill>
              <a:srgbClr val="FFFFFF"/>
            </a:solidFill>
            <a:latin typeface="Century Gothic"/>
            <a:cs typeface="Century Gothic"/>
          </a:endParaRPr>
        </a:p>
      </dgm:t>
    </dgm:pt>
    <dgm:pt modelId="{0473F1A2-2F04-0348-8515-A39CE8A78BC7}">
      <dgm:prSet phldrT="[Text]"/>
      <dgm:spPr/>
      <dgm:t>
        <a:bodyPr/>
        <a:lstStyle/>
        <a:p>
          <a:pPr algn="ctr"/>
          <a:r>
            <a:rPr lang="en-US" dirty="0" err="1" smtClean="0">
              <a:solidFill>
                <a:srgbClr val="FFFFFF"/>
              </a:solidFill>
              <a:latin typeface="Century Gothic"/>
              <a:cs typeface="Century Gothic"/>
            </a:rPr>
            <a:t>Sikap</a:t>
          </a:r>
          <a:endParaRPr lang="en-US" dirty="0">
            <a:solidFill>
              <a:srgbClr val="FFFFFF"/>
            </a:solidFill>
            <a:latin typeface="Century Gothic"/>
            <a:cs typeface="Century Gothic"/>
          </a:endParaRPr>
        </a:p>
      </dgm:t>
    </dgm:pt>
    <dgm:pt modelId="{3BBC7CED-91A4-5D43-9D48-571CD5DAF29E}" type="parTrans" cxnId="{ECD9D79F-24F5-9F45-AC47-E0B07D6C1B95}">
      <dgm:prSet/>
      <dgm:spPr/>
      <dgm:t>
        <a:bodyPr/>
        <a:lstStyle/>
        <a:p>
          <a:endParaRPr lang="en-US">
            <a:solidFill>
              <a:srgbClr val="FFFFFF"/>
            </a:solidFill>
            <a:latin typeface="Century Gothic"/>
            <a:cs typeface="Century Gothic"/>
          </a:endParaRPr>
        </a:p>
      </dgm:t>
    </dgm:pt>
    <dgm:pt modelId="{52B084EE-E0CC-4744-996C-9D16DDAEA150}" type="sibTrans" cxnId="{ECD9D79F-24F5-9F45-AC47-E0B07D6C1B95}">
      <dgm:prSet/>
      <dgm:spPr/>
      <dgm:t>
        <a:bodyPr/>
        <a:lstStyle/>
        <a:p>
          <a:endParaRPr lang="en-US">
            <a:solidFill>
              <a:srgbClr val="FFFFFF"/>
            </a:solidFill>
            <a:latin typeface="Century Gothic"/>
            <a:cs typeface="Century Gothic"/>
          </a:endParaRPr>
        </a:p>
      </dgm:t>
    </dgm:pt>
    <dgm:pt modelId="{0BB9CBF8-9CA0-B746-A707-5791FF9F4F14}" type="pres">
      <dgm:prSet presAssocID="{0C7B2CC4-6716-C647-9378-B63A6004C8B0}" presName="compositeShape" presStyleCnt="0">
        <dgm:presLayoutVars>
          <dgm:chMax val="7"/>
          <dgm:dir/>
          <dgm:resizeHandles val="exact"/>
        </dgm:presLayoutVars>
      </dgm:prSet>
      <dgm:spPr/>
    </dgm:pt>
    <dgm:pt modelId="{7118705B-06B6-0B48-87BA-6027FD19B8AF}" type="pres">
      <dgm:prSet presAssocID="{F5D13956-CDB1-5D43-A859-09E36B950C60}" presName="circ1" presStyleLbl="vennNode1" presStyleIdx="0" presStyleCnt="3"/>
      <dgm:spPr/>
      <dgm:t>
        <a:bodyPr/>
        <a:lstStyle/>
        <a:p>
          <a:endParaRPr lang="id-ID"/>
        </a:p>
      </dgm:t>
    </dgm:pt>
    <dgm:pt modelId="{AF52FEC2-BEE6-2E45-95C2-992D198D35F4}" type="pres">
      <dgm:prSet presAssocID="{F5D13956-CDB1-5D43-A859-09E36B950C60}" presName="circ1Tx" presStyleLbl="revTx" presStyleIdx="0" presStyleCnt="0">
        <dgm:presLayoutVars>
          <dgm:chMax val="0"/>
          <dgm:chPref val="0"/>
          <dgm:bulletEnabled val="1"/>
        </dgm:presLayoutVars>
      </dgm:prSet>
      <dgm:spPr/>
      <dgm:t>
        <a:bodyPr/>
        <a:lstStyle/>
        <a:p>
          <a:endParaRPr lang="id-ID"/>
        </a:p>
      </dgm:t>
    </dgm:pt>
    <dgm:pt modelId="{6CF004C4-18A2-9745-AE8A-8442FCEEA3B9}" type="pres">
      <dgm:prSet presAssocID="{C86A249B-A4C7-0740-8199-8272C2BECB49}" presName="circ2" presStyleLbl="vennNode1" presStyleIdx="1" presStyleCnt="3"/>
      <dgm:spPr/>
      <dgm:t>
        <a:bodyPr/>
        <a:lstStyle/>
        <a:p>
          <a:endParaRPr lang="en-US"/>
        </a:p>
      </dgm:t>
    </dgm:pt>
    <dgm:pt modelId="{06694118-245C-3342-8663-0F7D7A621E4B}" type="pres">
      <dgm:prSet presAssocID="{C86A249B-A4C7-0740-8199-8272C2BECB49}" presName="circ2Tx" presStyleLbl="revTx" presStyleIdx="0" presStyleCnt="0">
        <dgm:presLayoutVars>
          <dgm:chMax val="0"/>
          <dgm:chPref val="0"/>
          <dgm:bulletEnabled val="1"/>
        </dgm:presLayoutVars>
      </dgm:prSet>
      <dgm:spPr/>
      <dgm:t>
        <a:bodyPr/>
        <a:lstStyle/>
        <a:p>
          <a:endParaRPr lang="en-US"/>
        </a:p>
      </dgm:t>
    </dgm:pt>
    <dgm:pt modelId="{B42A9EA0-5F00-A144-8416-F406D7DEC1D7}" type="pres">
      <dgm:prSet presAssocID="{0473F1A2-2F04-0348-8515-A39CE8A78BC7}" presName="circ3" presStyleLbl="vennNode1" presStyleIdx="2" presStyleCnt="3"/>
      <dgm:spPr/>
      <dgm:t>
        <a:bodyPr/>
        <a:lstStyle/>
        <a:p>
          <a:endParaRPr lang="en-US"/>
        </a:p>
      </dgm:t>
    </dgm:pt>
    <dgm:pt modelId="{279E4EF6-A5C2-8545-ADB1-D50C3033B8FB}" type="pres">
      <dgm:prSet presAssocID="{0473F1A2-2F04-0348-8515-A39CE8A78BC7}" presName="circ3Tx" presStyleLbl="revTx" presStyleIdx="0" presStyleCnt="0">
        <dgm:presLayoutVars>
          <dgm:chMax val="0"/>
          <dgm:chPref val="0"/>
          <dgm:bulletEnabled val="1"/>
        </dgm:presLayoutVars>
      </dgm:prSet>
      <dgm:spPr/>
      <dgm:t>
        <a:bodyPr/>
        <a:lstStyle/>
        <a:p>
          <a:endParaRPr lang="en-US"/>
        </a:p>
      </dgm:t>
    </dgm:pt>
  </dgm:ptLst>
  <dgm:cxnLst>
    <dgm:cxn modelId="{8D17B317-EF82-41A4-A93A-9944916DEA71}" type="presOf" srcId="{0C7B2CC4-6716-C647-9378-B63A6004C8B0}" destId="{0BB9CBF8-9CA0-B746-A707-5791FF9F4F14}" srcOrd="0" destOrd="0" presId="urn:microsoft.com/office/officeart/2005/8/layout/venn1"/>
    <dgm:cxn modelId="{63710E6C-7AE6-475E-89E9-94C5C2C7F52F}" type="presOf" srcId="{0473F1A2-2F04-0348-8515-A39CE8A78BC7}" destId="{279E4EF6-A5C2-8545-ADB1-D50C3033B8FB}" srcOrd="1" destOrd="0" presId="urn:microsoft.com/office/officeart/2005/8/layout/venn1"/>
    <dgm:cxn modelId="{A7AAA4DB-1297-404F-9D19-E0CB7D6BC0FA}" type="presOf" srcId="{0473F1A2-2F04-0348-8515-A39CE8A78BC7}" destId="{B42A9EA0-5F00-A144-8416-F406D7DEC1D7}" srcOrd="0" destOrd="0" presId="urn:microsoft.com/office/officeart/2005/8/layout/venn1"/>
    <dgm:cxn modelId="{DA553E40-2B55-6348-BCB0-B34BA0CDFC67}" srcId="{0C7B2CC4-6716-C647-9378-B63A6004C8B0}" destId="{F5D13956-CDB1-5D43-A859-09E36B950C60}" srcOrd="0" destOrd="0" parTransId="{8EDCB640-A4BE-3B42-AD27-B96259DC6966}" sibTransId="{FB34275D-8C93-C14D-A3D2-6577E05454AE}"/>
    <dgm:cxn modelId="{92847C3B-1CAB-4FD4-AAAD-4D793D14A671}" type="presOf" srcId="{F5D13956-CDB1-5D43-A859-09E36B950C60}" destId="{AF52FEC2-BEE6-2E45-95C2-992D198D35F4}" srcOrd="1" destOrd="0" presId="urn:microsoft.com/office/officeart/2005/8/layout/venn1"/>
    <dgm:cxn modelId="{ECD9D79F-24F5-9F45-AC47-E0B07D6C1B95}" srcId="{0C7B2CC4-6716-C647-9378-B63A6004C8B0}" destId="{0473F1A2-2F04-0348-8515-A39CE8A78BC7}" srcOrd="2" destOrd="0" parTransId="{3BBC7CED-91A4-5D43-9D48-571CD5DAF29E}" sibTransId="{52B084EE-E0CC-4744-996C-9D16DDAEA150}"/>
    <dgm:cxn modelId="{F3D54C09-C473-4639-9CD3-70ABD82E5E56}" type="presOf" srcId="{F5D13956-CDB1-5D43-A859-09E36B950C60}" destId="{7118705B-06B6-0B48-87BA-6027FD19B8AF}" srcOrd="0" destOrd="0" presId="urn:microsoft.com/office/officeart/2005/8/layout/venn1"/>
    <dgm:cxn modelId="{B6644FD8-82D0-4C0D-8A57-4F524984BD10}" type="presOf" srcId="{C86A249B-A4C7-0740-8199-8272C2BECB49}" destId="{6CF004C4-18A2-9745-AE8A-8442FCEEA3B9}" srcOrd="0" destOrd="0" presId="urn:microsoft.com/office/officeart/2005/8/layout/venn1"/>
    <dgm:cxn modelId="{3CFEF460-2EA0-47FD-AC36-8C212B13171B}" type="presOf" srcId="{C86A249B-A4C7-0740-8199-8272C2BECB49}" destId="{06694118-245C-3342-8663-0F7D7A621E4B}" srcOrd="1" destOrd="0" presId="urn:microsoft.com/office/officeart/2005/8/layout/venn1"/>
    <dgm:cxn modelId="{BD13EA63-1262-3A42-9488-4C085DAB53F0}" srcId="{0C7B2CC4-6716-C647-9378-B63A6004C8B0}" destId="{C86A249B-A4C7-0740-8199-8272C2BECB49}" srcOrd="1" destOrd="0" parTransId="{FC3AF7FC-46EF-B442-87C3-1E8E8404B89F}" sibTransId="{264D37D0-1F94-C84A-831F-096ACA833169}"/>
    <dgm:cxn modelId="{C733BA1E-81EA-482C-8DEC-83242788F34C}" type="presParOf" srcId="{0BB9CBF8-9CA0-B746-A707-5791FF9F4F14}" destId="{7118705B-06B6-0B48-87BA-6027FD19B8AF}" srcOrd="0" destOrd="0" presId="urn:microsoft.com/office/officeart/2005/8/layout/venn1"/>
    <dgm:cxn modelId="{B404E8C2-6EB3-46FF-B391-080FE9C084CF}" type="presParOf" srcId="{0BB9CBF8-9CA0-B746-A707-5791FF9F4F14}" destId="{AF52FEC2-BEE6-2E45-95C2-992D198D35F4}" srcOrd="1" destOrd="0" presId="urn:microsoft.com/office/officeart/2005/8/layout/venn1"/>
    <dgm:cxn modelId="{B48661E0-7A43-4EEC-A64B-B04594363906}" type="presParOf" srcId="{0BB9CBF8-9CA0-B746-A707-5791FF9F4F14}" destId="{6CF004C4-18A2-9745-AE8A-8442FCEEA3B9}" srcOrd="2" destOrd="0" presId="urn:microsoft.com/office/officeart/2005/8/layout/venn1"/>
    <dgm:cxn modelId="{F9A42BA0-E5B5-4D2A-AA73-FD3335A91756}" type="presParOf" srcId="{0BB9CBF8-9CA0-B746-A707-5791FF9F4F14}" destId="{06694118-245C-3342-8663-0F7D7A621E4B}" srcOrd="3" destOrd="0" presId="urn:microsoft.com/office/officeart/2005/8/layout/venn1"/>
    <dgm:cxn modelId="{216032B7-30FE-4248-9AED-ED5479E092CD}" type="presParOf" srcId="{0BB9CBF8-9CA0-B746-A707-5791FF9F4F14}" destId="{B42A9EA0-5F00-A144-8416-F406D7DEC1D7}" srcOrd="4" destOrd="0" presId="urn:microsoft.com/office/officeart/2005/8/layout/venn1"/>
    <dgm:cxn modelId="{0DB3D011-183B-460C-BA27-E7DC045C6FFC}" type="presParOf" srcId="{0BB9CBF8-9CA0-B746-A707-5791FF9F4F14}" destId="{279E4EF6-A5C2-8545-ADB1-D50C3033B8FB}" srcOrd="5" destOrd="0" presId="urn:microsoft.com/office/officeart/2005/8/layout/ven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8DE743-5E56-4752-A148-0769AD1144BB}" type="doc">
      <dgm:prSet loTypeId="urn:microsoft.com/office/officeart/2005/8/layout/cycle8" loCatId="cycle" qsTypeId="urn:microsoft.com/office/officeart/2005/8/quickstyle/simple5" qsCatId="simple" csTypeId="urn:microsoft.com/office/officeart/2005/8/colors/colorful1#1" csCatId="colorful" phldr="1"/>
      <dgm:spPr/>
      <dgm:t>
        <a:bodyPr/>
        <a:lstStyle/>
        <a:p>
          <a:endParaRPr lang="en-US"/>
        </a:p>
      </dgm:t>
    </dgm:pt>
    <dgm:pt modelId="{C0107D92-D295-4E2D-8667-2A9851568A29}">
      <dgm:prSet phldrT="[Text]" custT="1"/>
      <dgm:spPr>
        <a:solidFill>
          <a:srgbClr val="FF0000"/>
        </a:solidFill>
      </dgm:spPr>
      <dgm:t>
        <a:bodyPr/>
        <a:lstStyle/>
        <a:p>
          <a:pPr>
            <a:spcAft>
              <a:spcPts val="0"/>
            </a:spcAft>
          </a:pPr>
          <a:r>
            <a:rPr lang="en-US" sz="1800" b="1" cap="all" baseline="0" dirty="0" err="1" smtClean="0">
              <a:latin typeface="Agency FB" pitchFamily="34" charset="0"/>
            </a:rPr>
            <a:t>Pengeta</a:t>
          </a:r>
          <a:endParaRPr lang="en-US" sz="1800" b="1" cap="all" baseline="0" dirty="0" smtClean="0">
            <a:latin typeface="Agency FB" pitchFamily="34" charset="0"/>
          </a:endParaRPr>
        </a:p>
        <a:p>
          <a:pPr>
            <a:spcAft>
              <a:spcPts val="0"/>
            </a:spcAft>
          </a:pPr>
          <a:r>
            <a:rPr lang="en-US" sz="1800" b="1" cap="all" baseline="0" dirty="0" err="1" smtClean="0">
              <a:latin typeface="Agency FB" pitchFamily="34" charset="0"/>
            </a:rPr>
            <a:t>huan</a:t>
          </a:r>
          <a:endParaRPr lang="en-US" sz="1800" b="1" cap="all" baseline="0" dirty="0">
            <a:latin typeface="Agency FB" pitchFamily="34" charset="0"/>
          </a:endParaRPr>
        </a:p>
      </dgm:t>
    </dgm:pt>
    <dgm:pt modelId="{02548234-84D2-4B77-A46D-EDA3BCDAC748}" type="parTrans" cxnId="{A52BB32D-DEC8-4837-A340-ECBCFD82A0E4}">
      <dgm:prSet/>
      <dgm:spPr/>
      <dgm:t>
        <a:bodyPr/>
        <a:lstStyle/>
        <a:p>
          <a:endParaRPr lang="en-US" sz="1800">
            <a:latin typeface="Agency FB" pitchFamily="34" charset="0"/>
          </a:endParaRPr>
        </a:p>
      </dgm:t>
    </dgm:pt>
    <dgm:pt modelId="{7AD04878-7465-4102-90A9-DD3E808893CD}" type="sibTrans" cxnId="{A52BB32D-DEC8-4837-A340-ECBCFD82A0E4}">
      <dgm:prSet/>
      <dgm:spPr/>
      <dgm:t>
        <a:bodyPr/>
        <a:lstStyle/>
        <a:p>
          <a:endParaRPr lang="en-US" sz="1800">
            <a:latin typeface="Agency FB" pitchFamily="34" charset="0"/>
          </a:endParaRPr>
        </a:p>
      </dgm:t>
    </dgm:pt>
    <dgm:pt modelId="{97D038B9-08FF-4C3C-82BD-475C655ACA37}">
      <dgm:prSet phldrT="[Text]" custT="1"/>
      <dgm:spPr>
        <a:solidFill>
          <a:srgbClr val="0000FF"/>
        </a:solidFill>
      </dgm:spPr>
      <dgm:t>
        <a:bodyPr anchor="t" anchorCtr="0"/>
        <a:lstStyle/>
        <a:p>
          <a:r>
            <a:rPr lang="en-US" sz="1800" b="1" cap="all" baseline="0" dirty="0" err="1" smtClean="0">
              <a:latin typeface="Agency FB" pitchFamily="34" charset="0"/>
            </a:rPr>
            <a:t>Keteram</a:t>
          </a:r>
          <a:r>
            <a:rPr lang="id-ID" sz="1800" b="1" cap="all" baseline="0" dirty="0" smtClean="0">
              <a:latin typeface="Agency FB" pitchFamily="34" charset="0"/>
            </a:rPr>
            <a:t>  </a:t>
          </a:r>
          <a:r>
            <a:rPr lang="en-US" sz="1800" b="1" cap="all" baseline="0" dirty="0" err="1" smtClean="0">
              <a:latin typeface="Agency FB" pitchFamily="34" charset="0"/>
            </a:rPr>
            <a:t>pilan</a:t>
          </a:r>
          <a:endParaRPr lang="en-US" sz="1800" b="1" cap="all" baseline="0" dirty="0">
            <a:latin typeface="Agency FB" pitchFamily="34" charset="0"/>
          </a:endParaRPr>
        </a:p>
      </dgm:t>
    </dgm:pt>
    <dgm:pt modelId="{62E2E241-404D-4FE0-8058-83EC85A3EB66}" type="parTrans" cxnId="{86E3F6FC-6092-4BF6-B712-828EE71D4203}">
      <dgm:prSet/>
      <dgm:spPr/>
      <dgm:t>
        <a:bodyPr/>
        <a:lstStyle/>
        <a:p>
          <a:endParaRPr lang="en-US" sz="1800">
            <a:latin typeface="Agency FB" pitchFamily="34" charset="0"/>
          </a:endParaRPr>
        </a:p>
      </dgm:t>
    </dgm:pt>
    <dgm:pt modelId="{7993196F-E523-42D9-BB64-35FA370FA2C9}" type="sibTrans" cxnId="{86E3F6FC-6092-4BF6-B712-828EE71D4203}">
      <dgm:prSet/>
      <dgm:spPr/>
      <dgm:t>
        <a:bodyPr/>
        <a:lstStyle/>
        <a:p>
          <a:endParaRPr lang="en-US" sz="1800">
            <a:latin typeface="Agency FB" pitchFamily="34" charset="0"/>
          </a:endParaRPr>
        </a:p>
      </dgm:t>
    </dgm:pt>
    <dgm:pt modelId="{156F02A8-E2F9-4842-BA5D-CF69E4AC07AA}">
      <dgm:prSet phldrT="[Text]" custT="1"/>
      <dgm:spPr>
        <a:solidFill>
          <a:schemeClr val="accent5">
            <a:lumMod val="50000"/>
          </a:schemeClr>
        </a:solidFill>
      </dgm:spPr>
      <dgm:t>
        <a:bodyPr/>
        <a:lstStyle/>
        <a:p>
          <a:r>
            <a:rPr lang="en-US" sz="1800" b="1" cap="all" baseline="0" dirty="0" err="1" smtClean="0">
              <a:latin typeface="Agency FB" pitchFamily="34" charset="0"/>
              <a:cs typeface="Arial" pitchFamily="34" charset="0"/>
            </a:rPr>
            <a:t>Sikap</a:t>
          </a:r>
          <a:endParaRPr lang="en-US" sz="1800" b="1" cap="all" baseline="0" dirty="0">
            <a:latin typeface="Agency FB" pitchFamily="34" charset="0"/>
            <a:cs typeface="Arial" pitchFamily="34" charset="0"/>
          </a:endParaRPr>
        </a:p>
      </dgm:t>
    </dgm:pt>
    <dgm:pt modelId="{B21F588C-7785-46C5-86AA-206B271A489F}" type="parTrans" cxnId="{9F7B9081-AE3B-41A5-83D8-6CB9D8BA752C}">
      <dgm:prSet/>
      <dgm:spPr/>
      <dgm:t>
        <a:bodyPr/>
        <a:lstStyle/>
        <a:p>
          <a:endParaRPr lang="en-US" sz="1800">
            <a:latin typeface="Agency FB" pitchFamily="34" charset="0"/>
          </a:endParaRPr>
        </a:p>
      </dgm:t>
    </dgm:pt>
    <dgm:pt modelId="{1A45746D-2D4A-4BFA-9F3E-C4CEDA7559ED}" type="sibTrans" cxnId="{9F7B9081-AE3B-41A5-83D8-6CB9D8BA752C}">
      <dgm:prSet/>
      <dgm:spPr/>
      <dgm:t>
        <a:bodyPr/>
        <a:lstStyle/>
        <a:p>
          <a:endParaRPr lang="en-US" sz="1800">
            <a:latin typeface="Agency FB" pitchFamily="34" charset="0"/>
          </a:endParaRPr>
        </a:p>
      </dgm:t>
    </dgm:pt>
    <dgm:pt modelId="{CE3531AF-4823-4584-9339-37CFFC9C3264}" type="pres">
      <dgm:prSet presAssocID="{298DE743-5E56-4752-A148-0769AD1144BB}" presName="compositeShape" presStyleCnt="0">
        <dgm:presLayoutVars>
          <dgm:chMax val="7"/>
          <dgm:dir/>
          <dgm:resizeHandles val="exact"/>
        </dgm:presLayoutVars>
      </dgm:prSet>
      <dgm:spPr/>
      <dgm:t>
        <a:bodyPr/>
        <a:lstStyle/>
        <a:p>
          <a:endParaRPr lang="en-US"/>
        </a:p>
      </dgm:t>
    </dgm:pt>
    <dgm:pt modelId="{CC91EFFC-1D79-46C6-BB55-6C8D488EB7AA}" type="pres">
      <dgm:prSet presAssocID="{298DE743-5E56-4752-A148-0769AD1144BB}" presName="wedge1" presStyleLbl="node1" presStyleIdx="0" presStyleCnt="3" custLinFactNeighborY="690"/>
      <dgm:spPr/>
      <dgm:t>
        <a:bodyPr/>
        <a:lstStyle/>
        <a:p>
          <a:endParaRPr lang="en-US"/>
        </a:p>
      </dgm:t>
    </dgm:pt>
    <dgm:pt modelId="{B45AF5A9-B979-4827-9152-51BF1D041B4D}" type="pres">
      <dgm:prSet presAssocID="{298DE743-5E56-4752-A148-0769AD1144BB}" presName="dummy1a" presStyleCnt="0"/>
      <dgm:spPr/>
      <dgm:t>
        <a:bodyPr/>
        <a:lstStyle/>
        <a:p>
          <a:endParaRPr lang="en-US"/>
        </a:p>
      </dgm:t>
    </dgm:pt>
    <dgm:pt modelId="{AB4AE5F8-00E6-4EFA-80E9-A5976F7FBDB3}" type="pres">
      <dgm:prSet presAssocID="{298DE743-5E56-4752-A148-0769AD1144BB}" presName="dummy1b" presStyleCnt="0"/>
      <dgm:spPr/>
      <dgm:t>
        <a:bodyPr/>
        <a:lstStyle/>
        <a:p>
          <a:endParaRPr lang="en-US"/>
        </a:p>
      </dgm:t>
    </dgm:pt>
    <dgm:pt modelId="{8E767C68-59CC-45D7-9A66-A3B420777E79}" type="pres">
      <dgm:prSet presAssocID="{298DE743-5E56-4752-A148-0769AD1144BB}" presName="wedge1Tx" presStyleLbl="node1" presStyleIdx="0" presStyleCnt="3">
        <dgm:presLayoutVars>
          <dgm:chMax val="0"/>
          <dgm:chPref val="0"/>
          <dgm:bulletEnabled val="1"/>
        </dgm:presLayoutVars>
      </dgm:prSet>
      <dgm:spPr/>
      <dgm:t>
        <a:bodyPr/>
        <a:lstStyle/>
        <a:p>
          <a:endParaRPr lang="en-US"/>
        </a:p>
      </dgm:t>
    </dgm:pt>
    <dgm:pt modelId="{5E11AD6A-C338-4C0A-9498-00A98F90A690}" type="pres">
      <dgm:prSet presAssocID="{298DE743-5E56-4752-A148-0769AD1144BB}" presName="wedge2" presStyleLbl="node1" presStyleIdx="1" presStyleCnt="3" custLinFactNeighborY="-690"/>
      <dgm:spPr/>
      <dgm:t>
        <a:bodyPr/>
        <a:lstStyle/>
        <a:p>
          <a:endParaRPr lang="en-US"/>
        </a:p>
      </dgm:t>
    </dgm:pt>
    <dgm:pt modelId="{4DB1EB5C-5EB3-41E0-A43D-CA99C35C1809}" type="pres">
      <dgm:prSet presAssocID="{298DE743-5E56-4752-A148-0769AD1144BB}" presName="dummy2a" presStyleCnt="0"/>
      <dgm:spPr/>
      <dgm:t>
        <a:bodyPr/>
        <a:lstStyle/>
        <a:p>
          <a:endParaRPr lang="en-US"/>
        </a:p>
      </dgm:t>
    </dgm:pt>
    <dgm:pt modelId="{A2ED735D-36AD-48F2-8400-0D04467FF520}" type="pres">
      <dgm:prSet presAssocID="{298DE743-5E56-4752-A148-0769AD1144BB}" presName="dummy2b" presStyleCnt="0"/>
      <dgm:spPr/>
      <dgm:t>
        <a:bodyPr/>
        <a:lstStyle/>
        <a:p>
          <a:endParaRPr lang="en-US"/>
        </a:p>
      </dgm:t>
    </dgm:pt>
    <dgm:pt modelId="{0377C12A-BBB1-44C1-9B72-AF9AFF082DEA}" type="pres">
      <dgm:prSet presAssocID="{298DE743-5E56-4752-A148-0769AD1144BB}" presName="wedge2Tx" presStyleLbl="node1" presStyleIdx="1" presStyleCnt="3">
        <dgm:presLayoutVars>
          <dgm:chMax val="0"/>
          <dgm:chPref val="0"/>
          <dgm:bulletEnabled val="1"/>
        </dgm:presLayoutVars>
      </dgm:prSet>
      <dgm:spPr/>
      <dgm:t>
        <a:bodyPr/>
        <a:lstStyle/>
        <a:p>
          <a:endParaRPr lang="en-US"/>
        </a:p>
      </dgm:t>
    </dgm:pt>
    <dgm:pt modelId="{5E4566EA-1AB9-498D-AFC9-413106937D7A}" type="pres">
      <dgm:prSet presAssocID="{298DE743-5E56-4752-A148-0769AD1144BB}" presName="wedge3" presStyleLbl="node1" presStyleIdx="2" presStyleCnt="3" custLinFactNeighborX="1034"/>
      <dgm:spPr/>
      <dgm:t>
        <a:bodyPr/>
        <a:lstStyle/>
        <a:p>
          <a:endParaRPr lang="en-US"/>
        </a:p>
      </dgm:t>
    </dgm:pt>
    <dgm:pt modelId="{19F4C10C-DE97-4579-881E-03CCB859ED84}" type="pres">
      <dgm:prSet presAssocID="{298DE743-5E56-4752-A148-0769AD1144BB}" presName="dummy3a" presStyleCnt="0"/>
      <dgm:spPr/>
      <dgm:t>
        <a:bodyPr/>
        <a:lstStyle/>
        <a:p>
          <a:endParaRPr lang="en-US"/>
        </a:p>
      </dgm:t>
    </dgm:pt>
    <dgm:pt modelId="{77493C00-F672-4BA1-9245-EBCEDD7C0447}" type="pres">
      <dgm:prSet presAssocID="{298DE743-5E56-4752-A148-0769AD1144BB}" presName="dummy3b" presStyleCnt="0"/>
      <dgm:spPr/>
      <dgm:t>
        <a:bodyPr/>
        <a:lstStyle/>
        <a:p>
          <a:endParaRPr lang="en-US"/>
        </a:p>
      </dgm:t>
    </dgm:pt>
    <dgm:pt modelId="{AA5C6C46-B5F6-411E-BF2D-F9771FDFC4D2}" type="pres">
      <dgm:prSet presAssocID="{298DE743-5E56-4752-A148-0769AD1144BB}" presName="wedge3Tx" presStyleLbl="node1" presStyleIdx="2" presStyleCnt="3">
        <dgm:presLayoutVars>
          <dgm:chMax val="0"/>
          <dgm:chPref val="0"/>
          <dgm:bulletEnabled val="1"/>
        </dgm:presLayoutVars>
      </dgm:prSet>
      <dgm:spPr/>
      <dgm:t>
        <a:bodyPr/>
        <a:lstStyle/>
        <a:p>
          <a:endParaRPr lang="en-US"/>
        </a:p>
      </dgm:t>
    </dgm:pt>
    <dgm:pt modelId="{04C9729A-9AD3-45F5-9EE2-AA1FCE953943}" type="pres">
      <dgm:prSet presAssocID="{7AD04878-7465-4102-90A9-DD3E808893CD}" presName="arrowWedge1" presStyleLbl="fgSibTrans2D1" presStyleIdx="0" presStyleCnt="3"/>
      <dgm:spPr/>
      <dgm:t>
        <a:bodyPr/>
        <a:lstStyle/>
        <a:p>
          <a:endParaRPr lang="en-US"/>
        </a:p>
      </dgm:t>
    </dgm:pt>
    <dgm:pt modelId="{302E5230-2524-4C5E-BCDB-49C92A10D6D2}" type="pres">
      <dgm:prSet presAssocID="{7993196F-E523-42D9-BB64-35FA370FA2C9}" presName="arrowWedge2" presStyleLbl="fgSibTrans2D1" presStyleIdx="1" presStyleCnt="3"/>
      <dgm:spPr>
        <a:solidFill>
          <a:schemeClr val="tx2">
            <a:lumMod val="50000"/>
          </a:schemeClr>
        </a:solidFill>
      </dgm:spPr>
      <dgm:t>
        <a:bodyPr/>
        <a:lstStyle/>
        <a:p>
          <a:endParaRPr lang="en-US"/>
        </a:p>
      </dgm:t>
    </dgm:pt>
    <dgm:pt modelId="{A7EB1F68-3A82-4541-BEA3-974DEA47FC97}" type="pres">
      <dgm:prSet presAssocID="{1A45746D-2D4A-4BFA-9F3E-C4CEDA7559ED}" presName="arrowWedge3" presStyleLbl="fgSibTrans2D1" presStyleIdx="2" presStyleCnt="3"/>
      <dgm:spPr/>
      <dgm:t>
        <a:bodyPr/>
        <a:lstStyle/>
        <a:p>
          <a:endParaRPr lang="en-US"/>
        </a:p>
      </dgm:t>
    </dgm:pt>
  </dgm:ptLst>
  <dgm:cxnLst>
    <dgm:cxn modelId="{3B217132-61C2-4590-8973-EF9C2502C1F0}" type="presOf" srcId="{156F02A8-E2F9-4842-BA5D-CF69E4AC07AA}" destId="{AA5C6C46-B5F6-411E-BF2D-F9771FDFC4D2}" srcOrd="1" destOrd="0" presId="urn:microsoft.com/office/officeart/2005/8/layout/cycle8"/>
    <dgm:cxn modelId="{A52BB32D-DEC8-4837-A340-ECBCFD82A0E4}" srcId="{298DE743-5E56-4752-A148-0769AD1144BB}" destId="{C0107D92-D295-4E2D-8667-2A9851568A29}" srcOrd="0" destOrd="0" parTransId="{02548234-84D2-4B77-A46D-EDA3BCDAC748}" sibTransId="{7AD04878-7465-4102-90A9-DD3E808893CD}"/>
    <dgm:cxn modelId="{A7B1E131-B537-406E-8072-F0C6E92F1002}" type="presOf" srcId="{C0107D92-D295-4E2D-8667-2A9851568A29}" destId="{8E767C68-59CC-45D7-9A66-A3B420777E79}" srcOrd="1" destOrd="0" presId="urn:microsoft.com/office/officeart/2005/8/layout/cycle8"/>
    <dgm:cxn modelId="{DB2B03D7-2B91-460F-83C1-51F1F8220A0B}" type="presOf" srcId="{156F02A8-E2F9-4842-BA5D-CF69E4AC07AA}" destId="{5E4566EA-1AB9-498D-AFC9-413106937D7A}" srcOrd="0" destOrd="0" presId="urn:microsoft.com/office/officeart/2005/8/layout/cycle8"/>
    <dgm:cxn modelId="{9F7B9081-AE3B-41A5-83D8-6CB9D8BA752C}" srcId="{298DE743-5E56-4752-A148-0769AD1144BB}" destId="{156F02A8-E2F9-4842-BA5D-CF69E4AC07AA}" srcOrd="2" destOrd="0" parTransId="{B21F588C-7785-46C5-86AA-206B271A489F}" sibTransId="{1A45746D-2D4A-4BFA-9F3E-C4CEDA7559ED}"/>
    <dgm:cxn modelId="{4C3F406F-539A-4787-A7BB-BC9317DB86BC}" type="presOf" srcId="{298DE743-5E56-4752-A148-0769AD1144BB}" destId="{CE3531AF-4823-4584-9339-37CFFC9C3264}" srcOrd="0" destOrd="0" presId="urn:microsoft.com/office/officeart/2005/8/layout/cycle8"/>
    <dgm:cxn modelId="{7609CBAA-F3B8-4761-8F2E-C2092976A41B}" type="presOf" srcId="{97D038B9-08FF-4C3C-82BD-475C655ACA37}" destId="{5E11AD6A-C338-4C0A-9498-00A98F90A690}" srcOrd="0" destOrd="0" presId="urn:microsoft.com/office/officeart/2005/8/layout/cycle8"/>
    <dgm:cxn modelId="{86E3F6FC-6092-4BF6-B712-828EE71D4203}" srcId="{298DE743-5E56-4752-A148-0769AD1144BB}" destId="{97D038B9-08FF-4C3C-82BD-475C655ACA37}" srcOrd="1" destOrd="0" parTransId="{62E2E241-404D-4FE0-8058-83EC85A3EB66}" sibTransId="{7993196F-E523-42D9-BB64-35FA370FA2C9}"/>
    <dgm:cxn modelId="{4262793E-04CA-427D-A49D-D771B6268821}" type="presOf" srcId="{C0107D92-D295-4E2D-8667-2A9851568A29}" destId="{CC91EFFC-1D79-46C6-BB55-6C8D488EB7AA}" srcOrd="0" destOrd="0" presId="urn:microsoft.com/office/officeart/2005/8/layout/cycle8"/>
    <dgm:cxn modelId="{6F4402DA-C8EC-4B92-89D5-08C9349E1380}" type="presOf" srcId="{97D038B9-08FF-4C3C-82BD-475C655ACA37}" destId="{0377C12A-BBB1-44C1-9B72-AF9AFF082DEA}" srcOrd="1" destOrd="0" presId="urn:microsoft.com/office/officeart/2005/8/layout/cycle8"/>
    <dgm:cxn modelId="{8A20D27E-799B-4058-951B-E4AE0DC2D5BF}" type="presParOf" srcId="{CE3531AF-4823-4584-9339-37CFFC9C3264}" destId="{CC91EFFC-1D79-46C6-BB55-6C8D488EB7AA}" srcOrd="0" destOrd="0" presId="urn:microsoft.com/office/officeart/2005/8/layout/cycle8"/>
    <dgm:cxn modelId="{BFBA036C-781C-4B21-A4F9-67B234977F38}" type="presParOf" srcId="{CE3531AF-4823-4584-9339-37CFFC9C3264}" destId="{B45AF5A9-B979-4827-9152-51BF1D041B4D}" srcOrd="1" destOrd="0" presId="urn:microsoft.com/office/officeart/2005/8/layout/cycle8"/>
    <dgm:cxn modelId="{2D2A4CEB-8B5F-4058-9B51-5359BFBA98D7}" type="presParOf" srcId="{CE3531AF-4823-4584-9339-37CFFC9C3264}" destId="{AB4AE5F8-00E6-4EFA-80E9-A5976F7FBDB3}" srcOrd="2" destOrd="0" presId="urn:microsoft.com/office/officeart/2005/8/layout/cycle8"/>
    <dgm:cxn modelId="{4BD29BF5-1EFF-4577-A93E-A218F23E4011}" type="presParOf" srcId="{CE3531AF-4823-4584-9339-37CFFC9C3264}" destId="{8E767C68-59CC-45D7-9A66-A3B420777E79}" srcOrd="3" destOrd="0" presId="urn:microsoft.com/office/officeart/2005/8/layout/cycle8"/>
    <dgm:cxn modelId="{AAB2A679-ACC8-49EB-92C7-713A018E9530}" type="presParOf" srcId="{CE3531AF-4823-4584-9339-37CFFC9C3264}" destId="{5E11AD6A-C338-4C0A-9498-00A98F90A690}" srcOrd="4" destOrd="0" presId="urn:microsoft.com/office/officeart/2005/8/layout/cycle8"/>
    <dgm:cxn modelId="{B327DB8E-3559-42D9-A9C3-6EBA96DE441C}" type="presParOf" srcId="{CE3531AF-4823-4584-9339-37CFFC9C3264}" destId="{4DB1EB5C-5EB3-41E0-A43D-CA99C35C1809}" srcOrd="5" destOrd="0" presId="urn:microsoft.com/office/officeart/2005/8/layout/cycle8"/>
    <dgm:cxn modelId="{2525177F-316B-4480-8D72-FD6B5AF2CCC5}" type="presParOf" srcId="{CE3531AF-4823-4584-9339-37CFFC9C3264}" destId="{A2ED735D-36AD-48F2-8400-0D04467FF520}" srcOrd="6" destOrd="0" presId="urn:microsoft.com/office/officeart/2005/8/layout/cycle8"/>
    <dgm:cxn modelId="{B43909C7-437D-4EDC-824B-D56139AA0FF4}" type="presParOf" srcId="{CE3531AF-4823-4584-9339-37CFFC9C3264}" destId="{0377C12A-BBB1-44C1-9B72-AF9AFF082DEA}" srcOrd="7" destOrd="0" presId="urn:microsoft.com/office/officeart/2005/8/layout/cycle8"/>
    <dgm:cxn modelId="{93D4B9F9-8F6B-44EB-8CB7-CC09388997A1}" type="presParOf" srcId="{CE3531AF-4823-4584-9339-37CFFC9C3264}" destId="{5E4566EA-1AB9-498D-AFC9-413106937D7A}" srcOrd="8" destOrd="0" presId="urn:microsoft.com/office/officeart/2005/8/layout/cycle8"/>
    <dgm:cxn modelId="{2A71042F-EBF1-46FC-97EB-D07F734A8AF6}" type="presParOf" srcId="{CE3531AF-4823-4584-9339-37CFFC9C3264}" destId="{19F4C10C-DE97-4579-881E-03CCB859ED84}" srcOrd="9" destOrd="0" presId="urn:microsoft.com/office/officeart/2005/8/layout/cycle8"/>
    <dgm:cxn modelId="{E72CE2A6-C3E0-445B-BAF0-1EB72EEDC9FF}" type="presParOf" srcId="{CE3531AF-4823-4584-9339-37CFFC9C3264}" destId="{77493C00-F672-4BA1-9245-EBCEDD7C0447}" srcOrd="10" destOrd="0" presId="urn:microsoft.com/office/officeart/2005/8/layout/cycle8"/>
    <dgm:cxn modelId="{59CE0A9B-9AC0-4119-9D14-B4E35F88DAB4}" type="presParOf" srcId="{CE3531AF-4823-4584-9339-37CFFC9C3264}" destId="{AA5C6C46-B5F6-411E-BF2D-F9771FDFC4D2}" srcOrd="11" destOrd="0" presId="urn:microsoft.com/office/officeart/2005/8/layout/cycle8"/>
    <dgm:cxn modelId="{F0113FF3-006E-4D1A-9322-A133806D1CB0}" type="presParOf" srcId="{CE3531AF-4823-4584-9339-37CFFC9C3264}" destId="{04C9729A-9AD3-45F5-9EE2-AA1FCE953943}" srcOrd="12" destOrd="0" presId="urn:microsoft.com/office/officeart/2005/8/layout/cycle8"/>
    <dgm:cxn modelId="{370F5DCC-D4D6-483A-A839-24F36197D6CD}" type="presParOf" srcId="{CE3531AF-4823-4584-9339-37CFFC9C3264}" destId="{302E5230-2524-4C5E-BCDB-49C92A10D6D2}" srcOrd="13" destOrd="0" presId="urn:microsoft.com/office/officeart/2005/8/layout/cycle8"/>
    <dgm:cxn modelId="{1CED1C6B-20B1-4548-8FAC-B6908AF0F901}" type="presParOf" srcId="{CE3531AF-4823-4584-9339-37CFFC9C3264}" destId="{A7EB1F68-3A82-4541-BEA3-974DEA47FC97}"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E0E627B-C6C3-4ECC-8B5C-B72C84925C75}" type="doc">
      <dgm:prSet loTypeId="urn:microsoft.com/office/officeart/2005/8/layout/pyramid2" loCatId="list" qsTypeId="urn:microsoft.com/office/officeart/2005/8/quickstyle/simple1" qsCatId="simple" csTypeId="urn:microsoft.com/office/officeart/2005/8/colors/accent1_2" csCatId="accent1" phldr="1"/>
      <dgm:spPr/>
    </dgm:pt>
    <dgm:pt modelId="{A70ADD57-7C56-4D17-A7BB-D3BBB8EF9ECD}">
      <dgm:prSet phldrT="[Text]"/>
      <dgm:spPr/>
      <dgm:t>
        <a:bodyPr/>
        <a:lstStyle/>
        <a:p>
          <a:r>
            <a:rPr lang="id-ID" b="1" dirty="0" smtClean="0">
              <a:solidFill>
                <a:schemeClr val="tx1"/>
              </a:solidFill>
              <a:latin typeface="Berlin Sans FB" pitchFamily="34" charset="0"/>
            </a:rPr>
            <a:t>SKL</a:t>
          </a:r>
          <a:endParaRPr lang="id-ID" b="1" dirty="0">
            <a:solidFill>
              <a:schemeClr val="tx1"/>
            </a:solidFill>
            <a:latin typeface="Berlin Sans FB" pitchFamily="34" charset="0"/>
          </a:endParaRPr>
        </a:p>
      </dgm:t>
    </dgm:pt>
    <dgm:pt modelId="{44366742-C7D3-4282-94B0-2EE0774047BD}" type="parTrans" cxnId="{5FB04D9E-B0EB-43CD-B563-7107F7780F0E}">
      <dgm:prSet/>
      <dgm:spPr/>
      <dgm:t>
        <a:bodyPr/>
        <a:lstStyle/>
        <a:p>
          <a:endParaRPr lang="id-ID"/>
        </a:p>
      </dgm:t>
    </dgm:pt>
    <dgm:pt modelId="{C77E9128-A5FB-471C-9C16-656D37FAB741}" type="sibTrans" cxnId="{5FB04D9E-B0EB-43CD-B563-7107F7780F0E}">
      <dgm:prSet/>
      <dgm:spPr/>
      <dgm:t>
        <a:bodyPr/>
        <a:lstStyle/>
        <a:p>
          <a:endParaRPr lang="id-ID"/>
        </a:p>
      </dgm:t>
    </dgm:pt>
    <dgm:pt modelId="{14DF16D2-2EFA-4B62-957D-5DF2F43C20D0}">
      <dgm:prSet phldrT="[Text]"/>
      <dgm:spPr/>
      <dgm:t>
        <a:bodyPr/>
        <a:lstStyle/>
        <a:p>
          <a:r>
            <a:rPr lang="id-ID" b="1" dirty="0" smtClean="0">
              <a:solidFill>
                <a:schemeClr val="tx1"/>
              </a:solidFill>
              <a:latin typeface="Berlin Sans FB" pitchFamily="34" charset="0"/>
            </a:rPr>
            <a:t>KI</a:t>
          </a:r>
          <a:endParaRPr lang="id-ID" b="1" dirty="0">
            <a:solidFill>
              <a:schemeClr val="tx1"/>
            </a:solidFill>
            <a:latin typeface="Berlin Sans FB" pitchFamily="34" charset="0"/>
          </a:endParaRPr>
        </a:p>
      </dgm:t>
    </dgm:pt>
    <dgm:pt modelId="{00C6B418-A8E7-4AC5-AD6B-AB80E67BA89B}" type="parTrans" cxnId="{ACEB402C-BF3B-4FC3-A3EA-C282CC66F48A}">
      <dgm:prSet/>
      <dgm:spPr/>
      <dgm:t>
        <a:bodyPr/>
        <a:lstStyle/>
        <a:p>
          <a:endParaRPr lang="id-ID"/>
        </a:p>
      </dgm:t>
    </dgm:pt>
    <dgm:pt modelId="{0982B255-E72E-4AB8-B3FE-A1FBC076B032}" type="sibTrans" cxnId="{ACEB402C-BF3B-4FC3-A3EA-C282CC66F48A}">
      <dgm:prSet/>
      <dgm:spPr/>
      <dgm:t>
        <a:bodyPr/>
        <a:lstStyle/>
        <a:p>
          <a:endParaRPr lang="id-ID"/>
        </a:p>
      </dgm:t>
    </dgm:pt>
    <dgm:pt modelId="{03599EA1-6674-44F4-BCCE-821F36D57279}">
      <dgm:prSet phldrT="[Text]"/>
      <dgm:spPr/>
      <dgm:t>
        <a:bodyPr/>
        <a:lstStyle/>
        <a:p>
          <a:r>
            <a:rPr lang="id-ID" b="1" dirty="0" smtClean="0">
              <a:solidFill>
                <a:schemeClr val="tx1"/>
              </a:solidFill>
              <a:latin typeface="Berlin Sans FB" pitchFamily="34" charset="0"/>
            </a:rPr>
            <a:t>KD</a:t>
          </a:r>
          <a:endParaRPr lang="id-ID" b="1" dirty="0">
            <a:solidFill>
              <a:schemeClr val="tx1"/>
            </a:solidFill>
            <a:latin typeface="Berlin Sans FB" pitchFamily="34" charset="0"/>
          </a:endParaRPr>
        </a:p>
      </dgm:t>
    </dgm:pt>
    <dgm:pt modelId="{03F54DAB-8ECD-49E1-8D62-413B32AAE70B}" type="parTrans" cxnId="{E2EEA1B5-9AF5-433A-878A-D1ABE015D8C1}">
      <dgm:prSet/>
      <dgm:spPr/>
      <dgm:t>
        <a:bodyPr/>
        <a:lstStyle/>
        <a:p>
          <a:endParaRPr lang="id-ID"/>
        </a:p>
      </dgm:t>
    </dgm:pt>
    <dgm:pt modelId="{03B14F7A-EC09-4773-982B-085AC231242D}" type="sibTrans" cxnId="{E2EEA1B5-9AF5-433A-878A-D1ABE015D8C1}">
      <dgm:prSet/>
      <dgm:spPr/>
      <dgm:t>
        <a:bodyPr/>
        <a:lstStyle/>
        <a:p>
          <a:endParaRPr lang="id-ID"/>
        </a:p>
      </dgm:t>
    </dgm:pt>
    <dgm:pt modelId="{3938BBFD-B652-4E0F-9F86-D2D33265A7E5}" type="pres">
      <dgm:prSet presAssocID="{EE0E627B-C6C3-4ECC-8B5C-B72C84925C75}" presName="compositeShape" presStyleCnt="0">
        <dgm:presLayoutVars>
          <dgm:dir/>
          <dgm:resizeHandles/>
        </dgm:presLayoutVars>
      </dgm:prSet>
      <dgm:spPr/>
    </dgm:pt>
    <dgm:pt modelId="{7E57B6C3-1A61-489D-9E3E-52DF41568D05}" type="pres">
      <dgm:prSet presAssocID="{EE0E627B-C6C3-4ECC-8B5C-B72C84925C75}" presName="pyramid" presStyleLbl="node1" presStyleIdx="0" presStyleCnt="1"/>
      <dgm:spPr>
        <a:solidFill>
          <a:srgbClr val="0033CC"/>
        </a:solidFill>
      </dgm:spPr>
    </dgm:pt>
    <dgm:pt modelId="{DE11587D-8022-4276-82E3-8C0CB5A078E1}" type="pres">
      <dgm:prSet presAssocID="{EE0E627B-C6C3-4ECC-8B5C-B72C84925C75}" presName="theList" presStyleCnt="0"/>
      <dgm:spPr/>
    </dgm:pt>
    <dgm:pt modelId="{A6920E4F-69FF-4018-A584-C4387A757C11}" type="pres">
      <dgm:prSet presAssocID="{A70ADD57-7C56-4D17-A7BB-D3BBB8EF9ECD}" presName="aNode" presStyleLbl="fgAcc1" presStyleIdx="0" presStyleCnt="3">
        <dgm:presLayoutVars>
          <dgm:bulletEnabled val="1"/>
        </dgm:presLayoutVars>
      </dgm:prSet>
      <dgm:spPr/>
      <dgm:t>
        <a:bodyPr/>
        <a:lstStyle/>
        <a:p>
          <a:endParaRPr lang="id-ID"/>
        </a:p>
      </dgm:t>
    </dgm:pt>
    <dgm:pt modelId="{74DFFB38-9860-4C51-A8EF-F7641D126897}" type="pres">
      <dgm:prSet presAssocID="{A70ADD57-7C56-4D17-A7BB-D3BBB8EF9ECD}" presName="aSpace" presStyleCnt="0"/>
      <dgm:spPr/>
    </dgm:pt>
    <dgm:pt modelId="{862FD416-126B-46B4-B187-EDDDA2620F18}" type="pres">
      <dgm:prSet presAssocID="{14DF16D2-2EFA-4B62-957D-5DF2F43C20D0}" presName="aNode" presStyleLbl="fgAcc1" presStyleIdx="1" presStyleCnt="3">
        <dgm:presLayoutVars>
          <dgm:bulletEnabled val="1"/>
        </dgm:presLayoutVars>
      </dgm:prSet>
      <dgm:spPr/>
      <dgm:t>
        <a:bodyPr/>
        <a:lstStyle/>
        <a:p>
          <a:endParaRPr lang="id-ID"/>
        </a:p>
      </dgm:t>
    </dgm:pt>
    <dgm:pt modelId="{A17EC8F3-60F4-4282-9F22-CBE2D78CD5C5}" type="pres">
      <dgm:prSet presAssocID="{14DF16D2-2EFA-4B62-957D-5DF2F43C20D0}" presName="aSpace" presStyleCnt="0"/>
      <dgm:spPr/>
    </dgm:pt>
    <dgm:pt modelId="{34BE220B-3006-41A9-8431-41CD0AADD985}" type="pres">
      <dgm:prSet presAssocID="{03599EA1-6674-44F4-BCCE-821F36D57279}" presName="aNode" presStyleLbl="fgAcc1" presStyleIdx="2" presStyleCnt="3">
        <dgm:presLayoutVars>
          <dgm:bulletEnabled val="1"/>
        </dgm:presLayoutVars>
      </dgm:prSet>
      <dgm:spPr/>
      <dgm:t>
        <a:bodyPr/>
        <a:lstStyle/>
        <a:p>
          <a:endParaRPr lang="id-ID"/>
        </a:p>
      </dgm:t>
    </dgm:pt>
    <dgm:pt modelId="{360A28BC-FF60-4A78-9DF5-9DBD9845EB6E}" type="pres">
      <dgm:prSet presAssocID="{03599EA1-6674-44F4-BCCE-821F36D57279}" presName="aSpace" presStyleCnt="0"/>
      <dgm:spPr/>
    </dgm:pt>
  </dgm:ptLst>
  <dgm:cxnLst>
    <dgm:cxn modelId="{8B5850EF-A6E6-4D39-896B-7C318D98AA7B}" type="presOf" srcId="{A70ADD57-7C56-4D17-A7BB-D3BBB8EF9ECD}" destId="{A6920E4F-69FF-4018-A584-C4387A757C11}" srcOrd="0" destOrd="0" presId="urn:microsoft.com/office/officeart/2005/8/layout/pyramid2"/>
    <dgm:cxn modelId="{B92D2F57-3438-4F54-9027-E48BFEEE0B6C}" type="presOf" srcId="{14DF16D2-2EFA-4B62-957D-5DF2F43C20D0}" destId="{862FD416-126B-46B4-B187-EDDDA2620F18}" srcOrd="0" destOrd="0" presId="urn:microsoft.com/office/officeart/2005/8/layout/pyramid2"/>
    <dgm:cxn modelId="{5FB04D9E-B0EB-43CD-B563-7107F7780F0E}" srcId="{EE0E627B-C6C3-4ECC-8B5C-B72C84925C75}" destId="{A70ADD57-7C56-4D17-A7BB-D3BBB8EF9ECD}" srcOrd="0" destOrd="0" parTransId="{44366742-C7D3-4282-94B0-2EE0774047BD}" sibTransId="{C77E9128-A5FB-471C-9C16-656D37FAB741}"/>
    <dgm:cxn modelId="{2F46957F-AB9D-43FF-BC2E-C7D9E01BB98B}" type="presOf" srcId="{EE0E627B-C6C3-4ECC-8B5C-B72C84925C75}" destId="{3938BBFD-B652-4E0F-9F86-D2D33265A7E5}" srcOrd="0" destOrd="0" presId="urn:microsoft.com/office/officeart/2005/8/layout/pyramid2"/>
    <dgm:cxn modelId="{E2EEA1B5-9AF5-433A-878A-D1ABE015D8C1}" srcId="{EE0E627B-C6C3-4ECC-8B5C-B72C84925C75}" destId="{03599EA1-6674-44F4-BCCE-821F36D57279}" srcOrd="2" destOrd="0" parTransId="{03F54DAB-8ECD-49E1-8D62-413B32AAE70B}" sibTransId="{03B14F7A-EC09-4773-982B-085AC231242D}"/>
    <dgm:cxn modelId="{ACEB402C-BF3B-4FC3-A3EA-C282CC66F48A}" srcId="{EE0E627B-C6C3-4ECC-8B5C-B72C84925C75}" destId="{14DF16D2-2EFA-4B62-957D-5DF2F43C20D0}" srcOrd="1" destOrd="0" parTransId="{00C6B418-A8E7-4AC5-AD6B-AB80E67BA89B}" sibTransId="{0982B255-E72E-4AB8-B3FE-A1FBC076B032}"/>
    <dgm:cxn modelId="{01948BBC-C627-499F-9732-F4854DAEE8B2}" type="presOf" srcId="{03599EA1-6674-44F4-BCCE-821F36D57279}" destId="{34BE220B-3006-41A9-8431-41CD0AADD985}" srcOrd="0" destOrd="0" presId="urn:microsoft.com/office/officeart/2005/8/layout/pyramid2"/>
    <dgm:cxn modelId="{5A51C622-688A-4C95-B04D-4F4810A60ECA}" type="presParOf" srcId="{3938BBFD-B652-4E0F-9F86-D2D33265A7E5}" destId="{7E57B6C3-1A61-489D-9E3E-52DF41568D05}" srcOrd="0" destOrd="0" presId="urn:microsoft.com/office/officeart/2005/8/layout/pyramid2"/>
    <dgm:cxn modelId="{BB9F0A62-2F0E-47E3-8D73-0D3C81373FF1}" type="presParOf" srcId="{3938BBFD-B652-4E0F-9F86-D2D33265A7E5}" destId="{DE11587D-8022-4276-82E3-8C0CB5A078E1}" srcOrd="1" destOrd="0" presId="urn:microsoft.com/office/officeart/2005/8/layout/pyramid2"/>
    <dgm:cxn modelId="{10EB560C-8CE8-4CDB-8FF3-D2BB4D1FE539}" type="presParOf" srcId="{DE11587D-8022-4276-82E3-8C0CB5A078E1}" destId="{A6920E4F-69FF-4018-A584-C4387A757C11}" srcOrd="0" destOrd="0" presId="urn:microsoft.com/office/officeart/2005/8/layout/pyramid2"/>
    <dgm:cxn modelId="{FAED957C-20A6-4436-88E8-40143ECABAD9}" type="presParOf" srcId="{DE11587D-8022-4276-82E3-8C0CB5A078E1}" destId="{74DFFB38-9860-4C51-A8EF-F7641D126897}" srcOrd="1" destOrd="0" presId="urn:microsoft.com/office/officeart/2005/8/layout/pyramid2"/>
    <dgm:cxn modelId="{CB46683D-321C-4CC5-8316-5CA775DD59B9}" type="presParOf" srcId="{DE11587D-8022-4276-82E3-8C0CB5A078E1}" destId="{862FD416-126B-46B4-B187-EDDDA2620F18}" srcOrd="2" destOrd="0" presId="urn:microsoft.com/office/officeart/2005/8/layout/pyramid2"/>
    <dgm:cxn modelId="{8B9AAD41-09C7-4324-8CCF-06231F49F1B7}" type="presParOf" srcId="{DE11587D-8022-4276-82E3-8C0CB5A078E1}" destId="{A17EC8F3-60F4-4282-9F22-CBE2D78CD5C5}" srcOrd="3" destOrd="0" presId="urn:microsoft.com/office/officeart/2005/8/layout/pyramid2"/>
    <dgm:cxn modelId="{53D308CF-1845-4114-9D14-3DB9FAD44944}" type="presParOf" srcId="{DE11587D-8022-4276-82E3-8C0CB5A078E1}" destId="{34BE220B-3006-41A9-8431-41CD0AADD985}" srcOrd="4" destOrd="0" presId="urn:microsoft.com/office/officeart/2005/8/layout/pyramid2"/>
    <dgm:cxn modelId="{891FF3F4-D9AD-403C-9219-7DB15F7EA222}" type="presParOf" srcId="{DE11587D-8022-4276-82E3-8C0CB5A078E1}" destId="{360A28BC-FF60-4A78-9DF5-9DBD9845EB6E}"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79D1004-E394-4738-BDFD-8C0E3AAB842B}"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id-ID"/>
        </a:p>
      </dgm:t>
    </dgm:pt>
    <dgm:pt modelId="{3216B9E8-C9E8-4214-A93E-4129908BA036}">
      <dgm:prSet phldrT="[Text]" custT="1"/>
      <dgm:spPr>
        <a:solidFill>
          <a:schemeClr val="accent5">
            <a:lumMod val="20000"/>
            <a:lumOff val="80000"/>
          </a:schemeClr>
        </a:solidFill>
      </dgm:spPr>
      <dgm:t>
        <a:bodyPr/>
        <a:lstStyle/>
        <a:p>
          <a:pPr algn="l"/>
          <a:r>
            <a:rPr lang="id-ID" sz="3200" dirty="0" smtClean="0">
              <a:latin typeface="Berlin Sans FB" pitchFamily="34" charset="0"/>
            </a:rPr>
            <a:t>SPIRITUAL</a:t>
          </a:r>
          <a:endParaRPr lang="id-ID" sz="3200" dirty="0">
            <a:latin typeface="Berlin Sans FB" pitchFamily="34" charset="0"/>
          </a:endParaRPr>
        </a:p>
      </dgm:t>
    </dgm:pt>
    <dgm:pt modelId="{3344ED2A-53C4-4BA0-8C0F-C8761B6263AC}" type="parTrans" cxnId="{F2545D72-CDF0-4411-B25D-79C1F27B31D0}">
      <dgm:prSet/>
      <dgm:spPr/>
      <dgm:t>
        <a:bodyPr/>
        <a:lstStyle/>
        <a:p>
          <a:endParaRPr lang="id-ID"/>
        </a:p>
      </dgm:t>
    </dgm:pt>
    <dgm:pt modelId="{5D8771B3-B639-4D72-A0BC-ADDA73F6A452}" type="sibTrans" cxnId="{F2545D72-CDF0-4411-B25D-79C1F27B31D0}">
      <dgm:prSet/>
      <dgm:spPr/>
      <dgm:t>
        <a:bodyPr/>
        <a:lstStyle/>
        <a:p>
          <a:endParaRPr lang="id-ID"/>
        </a:p>
      </dgm:t>
    </dgm:pt>
    <dgm:pt modelId="{0390FAB8-D61E-4483-817F-1539D7B254E1}">
      <dgm:prSet phldrT="[Text]" custT="1"/>
      <dgm:spPr>
        <a:solidFill>
          <a:schemeClr val="accent5">
            <a:lumMod val="20000"/>
            <a:lumOff val="80000"/>
          </a:schemeClr>
        </a:solidFill>
      </dgm:spPr>
      <dgm:t>
        <a:bodyPr/>
        <a:lstStyle/>
        <a:p>
          <a:pPr algn="l"/>
          <a:r>
            <a:rPr lang="id-ID" sz="3200" dirty="0" smtClean="0">
              <a:latin typeface="Berlin Sans FB" pitchFamily="34" charset="0"/>
            </a:rPr>
            <a:t>SOSIAL</a:t>
          </a:r>
          <a:endParaRPr lang="id-ID" sz="3200" dirty="0">
            <a:latin typeface="Berlin Sans FB" pitchFamily="34" charset="0"/>
          </a:endParaRPr>
        </a:p>
      </dgm:t>
    </dgm:pt>
    <dgm:pt modelId="{10E82DA4-600A-42B7-B38E-BFDF15116D22}" type="sibTrans" cxnId="{405897FE-547E-4012-B227-5146BE02DA05}">
      <dgm:prSet/>
      <dgm:spPr/>
      <dgm:t>
        <a:bodyPr/>
        <a:lstStyle/>
        <a:p>
          <a:endParaRPr lang="id-ID"/>
        </a:p>
      </dgm:t>
    </dgm:pt>
    <dgm:pt modelId="{6DA6898D-BD1F-4EDD-9B08-36184CE00DB5}" type="parTrans" cxnId="{405897FE-547E-4012-B227-5146BE02DA05}">
      <dgm:prSet/>
      <dgm:spPr/>
      <dgm:t>
        <a:bodyPr/>
        <a:lstStyle/>
        <a:p>
          <a:endParaRPr lang="id-ID"/>
        </a:p>
      </dgm:t>
    </dgm:pt>
    <dgm:pt modelId="{9C71755B-64A6-43E3-B113-CA9B37544BB6}" type="pres">
      <dgm:prSet presAssocID="{279D1004-E394-4738-BDFD-8C0E3AAB842B}" presName="Name0" presStyleCnt="0">
        <dgm:presLayoutVars>
          <dgm:chMax val="7"/>
          <dgm:dir/>
          <dgm:animLvl val="lvl"/>
          <dgm:resizeHandles val="exact"/>
        </dgm:presLayoutVars>
      </dgm:prSet>
      <dgm:spPr/>
      <dgm:t>
        <a:bodyPr/>
        <a:lstStyle/>
        <a:p>
          <a:endParaRPr lang="id-ID"/>
        </a:p>
      </dgm:t>
    </dgm:pt>
    <dgm:pt modelId="{A0EF59CD-8109-4B2A-93C9-B37877FAB84F}" type="pres">
      <dgm:prSet presAssocID="{3216B9E8-C9E8-4214-A93E-4129908BA036}" presName="circle1" presStyleLbl="node1" presStyleIdx="0" presStyleCnt="2"/>
      <dgm:spPr>
        <a:solidFill>
          <a:srgbClr val="0000CC"/>
        </a:solidFill>
      </dgm:spPr>
    </dgm:pt>
    <dgm:pt modelId="{C9F21501-A74A-4C98-A446-DB1BF336E2FC}" type="pres">
      <dgm:prSet presAssocID="{3216B9E8-C9E8-4214-A93E-4129908BA036}" presName="space" presStyleCnt="0"/>
      <dgm:spPr/>
    </dgm:pt>
    <dgm:pt modelId="{7179F22D-4E50-43C7-BAF8-524F85ED85DF}" type="pres">
      <dgm:prSet presAssocID="{3216B9E8-C9E8-4214-A93E-4129908BA036}" presName="rect1" presStyleLbl="alignAcc1" presStyleIdx="0" presStyleCnt="2"/>
      <dgm:spPr/>
      <dgm:t>
        <a:bodyPr/>
        <a:lstStyle/>
        <a:p>
          <a:endParaRPr lang="id-ID"/>
        </a:p>
      </dgm:t>
    </dgm:pt>
    <dgm:pt modelId="{FA25CB37-A412-4AF0-9EB9-F8EA6C17E956}" type="pres">
      <dgm:prSet presAssocID="{0390FAB8-D61E-4483-817F-1539D7B254E1}" presName="vertSpace2" presStyleLbl="node1" presStyleIdx="0" presStyleCnt="2"/>
      <dgm:spPr/>
    </dgm:pt>
    <dgm:pt modelId="{487F733D-AF7A-4887-BFCF-6858B345C62B}" type="pres">
      <dgm:prSet presAssocID="{0390FAB8-D61E-4483-817F-1539D7B254E1}" presName="circle2" presStyleLbl="node1" presStyleIdx="1" presStyleCnt="2"/>
      <dgm:spPr>
        <a:solidFill>
          <a:srgbClr val="0000CC"/>
        </a:solidFill>
        <a:ln>
          <a:solidFill>
            <a:srgbClr val="0000CC"/>
          </a:solidFill>
        </a:ln>
      </dgm:spPr>
    </dgm:pt>
    <dgm:pt modelId="{DADA62DD-FB6E-4023-8598-138073CB92A3}" type="pres">
      <dgm:prSet presAssocID="{0390FAB8-D61E-4483-817F-1539D7B254E1}" presName="rect2" presStyleLbl="alignAcc1" presStyleIdx="1" presStyleCnt="2"/>
      <dgm:spPr/>
      <dgm:t>
        <a:bodyPr/>
        <a:lstStyle/>
        <a:p>
          <a:endParaRPr lang="id-ID"/>
        </a:p>
      </dgm:t>
    </dgm:pt>
    <dgm:pt modelId="{A2EF1583-50B1-4C11-852C-DD8A05AC9496}" type="pres">
      <dgm:prSet presAssocID="{3216B9E8-C9E8-4214-A93E-4129908BA036}" presName="rect1ParTxNoCh" presStyleLbl="alignAcc1" presStyleIdx="1" presStyleCnt="2">
        <dgm:presLayoutVars>
          <dgm:chMax val="1"/>
          <dgm:bulletEnabled val="1"/>
        </dgm:presLayoutVars>
      </dgm:prSet>
      <dgm:spPr/>
      <dgm:t>
        <a:bodyPr/>
        <a:lstStyle/>
        <a:p>
          <a:endParaRPr lang="id-ID"/>
        </a:p>
      </dgm:t>
    </dgm:pt>
    <dgm:pt modelId="{A28902C1-711A-43BE-87E7-B20C0EBE647C}" type="pres">
      <dgm:prSet presAssocID="{0390FAB8-D61E-4483-817F-1539D7B254E1}" presName="rect2ParTxNoCh" presStyleLbl="alignAcc1" presStyleIdx="1" presStyleCnt="2">
        <dgm:presLayoutVars>
          <dgm:chMax val="1"/>
          <dgm:bulletEnabled val="1"/>
        </dgm:presLayoutVars>
      </dgm:prSet>
      <dgm:spPr/>
      <dgm:t>
        <a:bodyPr/>
        <a:lstStyle/>
        <a:p>
          <a:endParaRPr lang="id-ID"/>
        </a:p>
      </dgm:t>
    </dgm:pt>
  </dgm:ptLst>
  <dgm:cxnLst>
    <dgm:cxn modelId="{42043234-09CE-43DA-BD68-B2F2492A7E8D}" type="presOf" srcId="{0390FAB8-D61E-4483-817F-1539D7B254E1}" destId="{A28902C1-711A-43BE-87E7-B20C0EBE647C}" srcOrd="1" destOrd="0" presId="urn:microsoft.com/office/officeart/2005/8/layout/target3"/>
    <dgm:cxn modelId="{F2545D72-CDF0-4411-B25D-79C1F27B31D0}" srcId="{279D1004-E394-4738-BDFD-8C0E3AAB842B}" destId="{3216B9E8-C9E8-4214-A93E-4129908BA036}" srcOrd="0" destOrd="0" parTransId="{3344ED2A-53C4-4BA0-8C0F-C8761B6263AC}" sibTransId="{5D8771B3-B639-4D72-A0BC-ADDA73F6A452}"/>
    <dgm:cxn modelId="{584EE748-A148-4BCE-8390-7706176FF32A}" type="presOf" srcId="{0390FAB8-D61E-4483-817F-1539D7B254E1}" destId="{DADA62DD-FB6E-4023-8598-138073CB92A3}" srcOrd="0" destOrd="0" presId="urn:microsoft.com/office/officeart/2005/8/layout/target3"/>
    <dgm:cxn modelId="{A7622479-447D-4624-B96A-C9B21A3D147C}" type="presOf" srcId="{279D1004-E394-4738-BDFD-8C0E3AAB842B}" destId="{9C71755B-64A6-43E3-B113-CA9B37544BB6}" srcOrd="0" destOrd="0" presId="urn:microsoft.com/office/officeart/2005/8/layout/target3"/>
    <dgm:cxn modelId="{405897FE-547E-4012-B227-5146BE02DA05}" srcId="{279D1004-E394-4738-BDFD-8C0E3AAB842B}" destId="{0390FAB8-D61E-4483-817F-1539D7B254E1}" srcOrd="1" destOrd="0" parTransId="{6DA6898D-BD1F-4EDD-9B08-36184CE00DB5}" sibTransId="{10E82DA4-600A-42B7-B38E-BFDF15116D22}"/>
    <dgm:cxn modelId="{C4ABC026-A055-4D35-9D56-0E50F9F2D5C5}" type="presOf" srcId="{3216B9E8-C9E8-4214-A93E-4129908BA036}" destId="{7179F22D-4E50-43C7-BAF8-524F85ED85DF}" srcOrd="0" destOrd="0" presId="urn:microsoft.com/office/officeart/2005/8/layout/target3"/>
    <dgm:cxn modelId="{5046BC6E-41DD-45ED-904E-4ACC6C411FE5}" type="presOf" srcId="{3216B9E8-C9E8-4214-A93E-4129908BA036}" destId="{A2EF1583-50B1-4C11-852C-DD8A05AC9496}" srcOrd="1" destOrd="0" presId="urn:microsoft.com/office/officeart/2005/8/layout/target3"/>
    <dgm:cxn modelId="{867D3C78-A625-4D28-B66C-87C01AA54B3C}" type="presParOf" srcId="{9C71755B-64A6-43E3-B113-CA9B37544BB6}" destId="{A0EF59CD-8109-4B2A-93C9-B37877FAB84F}" srcOrd="0" destOrd="0" presId="urn:microsoft.com/office/officeart/2005/8/layout/target3"/>
    <dgm:cxn modelId="{EDEFC216-81F7-41E9-AC29-4D081294574F}" type="presParOf" srcId="{9C71755B-64A6-43E3-B113-CA9B37544BB6}" destId="{C9F21501-A74A-4C98-A446-DB1BF336E2FC}" srcOrd="1" destOrd="0" presId="urn:microsoft.com/office/officeart/2005/8/layout/target3"/>
    <dgm:cxn modelId="{BA1791BD-B17E-48F8-94C8-2CFD1EE488D4}" type="presParOf" srcId="{9C71755B-64A6-43E3-B113-CA9B37544BB6}" destId="{7179F22D-4E50-43C7-BAF8-524F85ED85DF}" srcOrd="2" destOrd="0" presId="urn:microsoft.com/office/officeart/2005/8/layout/target3"/>
    <dgm:cxn modelId="{C3C54597-5812-4DC9-A916-193F1819CB40}" type="presParOf" srcId="{9C71755B-64A6-43E3-B113-CA9B37544BB6}" destId="{FA25CB37-A412-4AF0-9EB9-F8EA6C17E956}" srcOrd="3" destOrd="0" presId="urn:microsoft.com/office/officeart/2005/8/layout/target3"/>
    <dgm:cxn modelId="{0A7DC22F-5FEA-48AC-BC69-F1A000C6C304}" type="presParOf" srcId="{9C71755B-64A6-43E3-B113-CA9B37544BB6}" destId="{487F733D-AF7A-4887-BFCF-6858B345C62B}" srcOrd="4" destOrd="0" presId="urn:microsoft.com/office/officeart/2005/8/layout/target3"/>
    <dgm:cxn modelId="{36AB7898-2F70-4C2D-A033-D3A087A64140}" type="presParOf" srcId="{9C71755B-64A6-43E3-B113-CA9B37544BB6}" destId="{DADA62DD-FB6E-4023-8598-138073CB92A3}" srcOrd="5" destOrd="0" presId="urn:microsoft.com/office/officeart/2005/8/layout/target3"/>
    <dgm:cxn modelId="{6A73F955-A8DB-4B48-A1CA-C883A32550C1}" type="presParOf" srcId="{9C71755B-64A6-43E3-B113-CA9B37544BB6}" destId="{A2EF1583-50B1-4C11-852C-DD8A05AC9496}" srcOrd="6" destOrd="0" presId="urn:microsoft.com/office/officeart/2005/8/layout/target3"/>
    <dgm:cxn modelId="{085B1BCA-CFDE-4422-8FE2-9B8A72043DDC}" type="presParOf" srcId="{9C71755B-64A6-43E3-B113-CA9B37544BB6}" destId="{A28902C1-711A-43BE-87E7-B20C0EBE647C}"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DBA2A9C-4E80-4229-9BA6-C175372F792F}" type="doc">
      <dgm:prSet loTypeId="urn:microsoft.com/office/officeart/2005/8/layout/arrow2" loCatId="process" qsTypeId="urn:microsoft.com/office/officeart/2005/8/quickstyle/3d2" qsCatId="3D" csTypeId="urn:microsoft.com/office/officeart/2005/8/colors/colorful4" csCatId="colorful" phldr="1"/>
      <dgm:spPr/>
      <dgm:t>
        <a:bodyPr/>
        <a:lstStyle/>
        <a:p>
          <a:endParaRPr lang="en-US"/>
        </a:p>
      </dgm:t>
    </dgm:pt>
    <dgm:pt modelId="{8A802C7B-F9E7-4AAA-AF03-F3998CF88F71}">
      <dgm:prSet phldrT="[Text]"/>
      <dgm:spPr/>
      <dgm:t>
        <a:bodyPr/>
        <a:lstStyle/>
        <a:p>
          <a:r>
            <a:rPr lang="en-US" dirty="0" err="1" smtClean="0">
              <a:latin typeface="Berlin Sans FB" pitchFamily="34" charset="0"/>
            </a:rPr>
            <a:t>Observasi</a:t>
          </a:r>
          <a:r>
            <a:rPr lang="en-US" dirty="0" smtClean="0">
              <a:latin typeface="Berlin Sans FB" pitchFamily="34" charset="0"/>
            </a:rPr>
            <a:t> </a:t>
          </a:r>
          <a:r>
            <a:rPr lang="en-US" dirty="0" err="1" smtClean="0">
              <a:latin typeface="Berlin Sans FB" pitchFamily="34" charset="0"/>
            </a:rPr>
            <a:t>Harian</a:t>
          </a:r>
          <a:r>
            <a:rPr lang="en-US" dirty="0" smtClean="0">
              <a:latin typeface="Berlin Sans FB" pitchFamily="34" charset="0"/>
            </a:rPr>
            <a:t> </a:t>
          </a:r>
          <a:endParaRPr lang="en-US" dirty="0">
            <a:latin typeface="Berlin Sans FB" pitchFamily="34" charset="0"/>
          </a:endParaRPr>
        </a:p>
      </dgm:t>
    </dgm:pt>
    <dgm:pt modelId="{DEF7F5C2-B748-4762-89AA-44B921081F64}" type="parTrans" cxnId="{CFC19044-AB6C-44F0-96F1-8E0D6ECAF09D}">
      <dgm:prSet/>
      <dgm:spPr/>
      <dgm:t>
        <a:bodyPr/>
        <a:lstStyle/>
        <a:p>
          <a:endParaRPr lang="en-US"/>
        </a:p>
      </dgm:t>
    </dgm:pt>
    <dgm:pt modelId="{40FA7CA4-B8C5-4F25-BDBF-6946569394C8}" type="sibTrans" cxnId="{CFC19044-AB6C-44F0-96F1-8E0D6ECAF09D}">
      <dgm:prSet/>
      <dgm:spPr/>
      <dgm:t>
        <a:bodyPr/>
        <a:lstStyle/>
        <a:p>
          <a:endParaRPr lang="en-US"/>
        </a:p>
      </dgm:t>
    </dgm:pt>
    <dgm:pt modelId="{BA9A37A8-8A44-4292-8119-9DF0178C8489}">
      <dgm:prSet phldrT="[Text]"/>
      <dgm:spPr/>
      <dgm:t>
        <a:bodyPr/>
        <a:lstStyle/>
        <a:p>
          <a:r>
            <a:rPr lang="en-US" dirty="0" err="1" smtClean="0">
              <a:latin typeface="Berlin Sans FB" pitchFamily="34" charset="0"/>
            </a:rPr>
            <a:t>Jurnal</a:t>
          </a:r>
          <a:r>
            <a:rPr lang="en-US" dirty="0" smtClean="0">
              <a:latin typeface="Berlin Sans FB" pitchFamily="34" charset="0"/>
            </a:rPr>
            <a:t> </a:t>
          </a:r>
          <a:r>
            <a:rPr lang="en-US" dirty="0" err="1" smtClean="0">
              <a:latin typeface="Berlin Sans FB" pitchFamily="34" charset="0"/>
            </a:rPr>
            <a:t>Harian</a:t>
          </a:r>
          <a:endParaRPr lang="en-US" dirty="0">
            <a:latin typeface="Berlin Sans FB" pitchFamily="34" charset="0"/>
          </a:endParaRPr>
        </a:p>
      </dgm:t>
    </dgm:pt>
    <dgm:pt modelId="{369C5B82-85B5-40B8-BC48-7D8B8B4E03CB}" type="parTrans" cxnId="{81758002-B371-43E6-B116-7E5ED4010854}">
      <dgm:prSet/>
      <dgm:spPr/>
      <dgm:t>
        <a:bodyPr/>
        <a:lstStyle/>
        <a:p>
          <a:endParaRPr lang="en-US"/>
        </a:p>
      </dgm:t>
    </dgm:pt>
    <dgm:pt modelId="{E94946F9-C588-4935-8304-0F82D00F6B3C}" type="sibTrans" cxnId="{81758002-B371-43E6-B116-7E5ED4010854}">
      <dgm:prSet/>
      <dgm:spPr/>
      <dgm:t>
        <a:bodyPr/>
        <a:lstStyle/>
        <a:p>
          <a:endParaRPr lang="en-US"/>
        </a:p>
      </dgm:t>
    </dgm:pt>
    <dgm:pt modelId="{13743328-03D9-4A15-9BAF-2671A709BD5A}">
      <dgm:prSet phldrT="[Text]"/>
      <dgm:spPr/>
      <dgm:t>
        <a:bodyPr/>
        <a:lstStyle/>
        <a:p>
          <a:r>
            <a:rPr lang="en-US" dirty="0" err="1" smtClean="0">
              <a:latin typeface="Berlin Sans FB" pitchFamily="34" charset="0"/>
            </a:rPr>
            <a:t>Rekap</a:t>
          </a:r>
          <a:r>
            <a:rPr lang="en-US" dirty="0" smtClean="0">
              <a:latin typeface="Berlin Sans FB" pitchFamily="34" charset="0"/>
            </a:rPr>
            <a:t> </a:t>
          </a:r>
          <a:r>
            <a:rPr lang="en-US" dirty="0" err="1" smtClean="0">
              <a:latin typeface="Berlin Sans FB" pitchFamily="34" charset="0"/>
            </a:rPr>
            <a:t>Jurnal</a:t>
          </a:r>
          <a:r>
            <a:rPr lang="en-US" dirty="0" smtClean="0">
              <a:latin typeface="Berlin Sans FB" pitchFamily="34" charset="0"/>
            </a:rPr>
            <a:t> Semester</a:t>
          </a:r>
          <a:endParaRPr lang="en-US" dirty="0">
            <a:latin typeface="Berlin Sans FB" pitchFamily="34" charset="0"/>
          </a:endParaRPr>
        </a:p>
      </dgm:t>
    </dgm:pt>
    <dgm:pt modelId="{CEC3EA81-55C7-4055-9548-24AA8C833BE4}" type="parTrans" cxnId="{FC961D23-BD4C-4FC2-9B49-F0260BD1C928}">
      <dgm:prSet/>
      <dgm:spPr/>
      <dgm:t>
        <a:bodyPr/>
        <a:lstStyle/>
        <a:p>
          <a:endParaRPr lang="en-US"/>
        </a:p>
      </dgm:t>
    </dgm:pt>
    <dgm:pt modelId="{EA4F2F8C-E2A9-42B7-81E2-A76702661521}" type="sibTrans" cxnId="{FC961D23-BD4C-4FC2-9B49-F0260BD1C928}">
      <dgm:prSet/>
      <dgm:spPr/>
      <dgm:t>
        <a:bodyPr/>
        <a:lstStyle/>
        <a:p>
          <a:endParaRPr lang="en-US"/>
        </a:p>
      </dgm:t>
    </dgm:pt>
    <dgm:pt modelId="{A973C509-5AD4-4739-8815-4C41C40D7397}">
      <dgm:prSet phldrT="[Text]"/>
      <dgm:spPr/>
      <dgm:t>
        <a:bodyPr/>
        <a:lstStyle/>
        <a:p>
          <a:r>
            <a:rPr lang="en-US" dirty="0" err="1" smtClean="0">
              <a:latin typeface="Berlin Sans FB" pitchFamily="34" charset="0"/>
            </a:rPr>
            <a:t>Rapat</a:t>
          </a:r>
          <a:r>
            <a:rPr lang="en-US" dirty="0" smtClean="0">
              <a:latin typeface="Berlin Sans FB" pitchFamily="34" charset="0"/>
            </a:rPr>
            <a:t> </a:t>
          </a:r>
          <a:r>
            <a:rPr lang="en-US" dirty="0" err="1" smtClean="0">
              <a:latin typeface="Berlin Sans FB" pitchFamily="34" charset="0"/>
            </a:rPr>
            <a:t>Dewan</a:t>
          </a:r>
          <a:r>
            <a:rPr lang="en-US" dirty="0" smtClean="0">
              <a:latin typeface="Berlin Sans FB" pitchFamily="34" charset="0"/>
            </a:rPr>
            <a:t> Guru</a:t>
          </a:r>
          <a:endParaRPr lang="en-US" dirty="0">
            <a:latin typeface="Berlin Sans FB" pitchFamily="34" charset="0"/>
          </a:endParaRPr>
        </a:p>
      </dgm:t>
    </dgm:pt>
    <dgm:pt modelId="{7C8C940D-047F-4B71-960F-05C2826ED956}" type="parTrans" cxnId="{CB66848B-1B7C-4AA2-8E6B-277BB98A5D8F}">
      <dgm:prSet/>
      <dgm:spPr/>
      <dgm:t>
        <a:bodyPr/>
        <a:lstStyle/>
        <a:p>
          <a:endParaRPr lang="en-US"/>
        </a:p>
      </dgm:t>
    </dgm:pt>
    <dgm:pt modelId="{133B3E43-4AEC-4A86-97B5-ECEA57CF4E38}" type="sibTrans" cxnId="{CB66848B-1B7C-4AA2-8E6B-277BB98A5D8F}">
      <dgm:prSet/>
      <dgm:spPr/>
      <dgm:t>
        <a:bodyPr/>
        <a:lstStyle/>
        <a:p>
          <a:endParaRPr lang="en-US"/>
        </a:p>
      </dgm:t>
    </dgm:pt>
    <dgm:pt modelId="{DFA94E5B-C01B-43DC-9FAF-2183FC0A3FDB}">
      <dgm:prSet phldrT="[Text]"/>
      <dgm:spPr/>
      <dgm:t>
        <a:bodyPr/>
        <a:lstStyle/>
        <a:p>
          <a:r>
            <a:rPr lang="en-US" dirty="0" err="1" smtClean="0">
              <a:latin typeface="Berlin Sans FB" pitchFamily="34" charset="0"/>
            </a:rPr>
            <a:t>Rapor</a:t>
          </a:r>
          <a:r>
            <a:rPr lang="en-US" dirty="0" smtClean="0">
              <a:latin typeface="Berlin Sans FB" pitchFamily="34" charset="0"/>
            </a:rPr>
            <a:t> </a:t>
          </a:r>
          <a:r>
            <a:rPr lang="en-US" dirty="0" err="1" smtClean="0">
              <a:latin typeface="Berlin Sans FB" pitchFamily="34" charset="0"/>
            </a:rPr>
            <a:t>Deskripsi</a:t>
          </a:r>
          <a:r>
            <a:rPr lang="en-US" dirty="0" smtClean="0">
              <a:latin typeface="Berlin Sans FB" pitchFamily="34" charset="0"/>
            </a:rPr>
            <a:t> </a:t>
          </a:r>
          <a:r>
            <a:rPr lang="en-US" dirty="0" err="1" smtClean="0">
              <a:latin typeface="Berlin Sans FB" pitchFamily="34" charset="0"/>
            </a:rPr>
            <a:t>Sikap</a:t>
          </a:r>
          <a:r>
            <a:rPr lang="en-US" dirty="0" smtClean="0">
              <a:latin typeface="Berlin Sans FB" pitchFamily="34" charset="0"/>
            </a:rPr>
            <a:t> KI-1 </a:t>
          </a:r>
          <a:r>
            <a:rPr lang="en-US" dirty="0" err="1" smtClean="0">
              <a:latin typeface="Berlin Sans FB" pitchFamily="34" charset="0"/>
            </a:rPr>
            <a:t>dan</a:t>
          </a:r>
          <a:r>
            <a:rPr lang="en-US" dirty="0" smtClean="0">
              <a:latin typeface="Berlin Sans FB" pitchFamily="34" charset="0"/>
            </a:rPr>
            <a:t> KI-2</a:t>
          </a:r>
          <a:endParaRPr lang="en-US" dirty="0">
            <a:latin typeface="Berlin Sans FB" pitchFamily="34" charset="0"/>
          </a:endParaRPr>
        </a:p>
      </dgm:t>
    </dgm:pt>
    <dgm:pt modelId="{807671FB-3661-484A-BF54-9B4824CA1382}" type="parTrans" cxnId="{CB268732-E197-4275-ABD4-9B727126011B}">
      <dgm:prSet/>
      <dgm:spPr/>
      <dgm:t>
        <a:bodyPr/>
        <a:lstStyle/>
        <a:p>
          <a:endParaRPr lang="en-US"/>
        </a:p>
      </dgm:t>
    </dgm:pt>
    <dgm:pt modelId="{2C805315-6DA9-40FA-80EC-C70EC9C93704}" type="sibTrans" cxnId="{CB268732-E197-4275-ABD4-9B727126011B}">
      <dgm:prSet/>
      <dgm:spPr/>
      <dgm:t>
        <a:bodyPr/>
        <a:lstStyle/>
        <a:p>
          <a:endParaRPr lang="en-US"/>
        </a:p>
      </dgm:t>
    </dgm:pt>
    <dgm:pt modelId="{B316C839-9245-491A-9A90-69795CFDFC8F}" type="pres">
      <dgm:prSet presAssocID="{8DBA2A9C-4E80-4229-9BA6-C175372F792F}" presName="arrowDiagram" presStyleCnt="0">
        <dgm:presLayoutVars>
          <dgm:chMax val="5"/>
          <dgm:dir/>
          <dgm:resizeHandles val="exact"/>
        </dgm:presLayoutVars>
      </dgm:prSet>
      <dgm:spPr/>
      <dgm:t>
        <a:bodyPr/>
        <a:lstStyle/>
        <a:p>
          <a:endParaRPr lang="en-US"/>
        </a:p>
      </dgm:t>
    </dgm:pt>
    <dgm:pt modelId="{45B8E5F5-65F9-45B9-B91B-A64E0459FA7D}" type="pres">
      <dgm:prSet presAssocID="{8DBA2A9C-4E80-4229-9BA6-C175372F792F}" presName="arrow" presStyleLbl="bgShp" presStyleIdx="0" presStyleCnt="1"/>
      <dgm:spPr>
        <a:solidFill>
          <a:srgbClr val="FF66CC"/>
        </a:solidFill>
      </dgm:spPr>
      <dgm:t>
        <a:bodyPr/>
        <a:lstStyle/>
        <a:p>
          <a:endParaRPr lang="en-US"/>
        </a:p>
      </dgm:t>
    </dgm:pt>
    <dgm:pt modelId="{4E09191C-C9D7-4301-B33D-65228C0BE493}" type="pres">
      <dgm:prSet presAssocID="{8DBA2A9C-4E80-4229-9BA6-C175372F792F}" presName="arrowDiagram5" presStyleCnt="0"/>
      <dgm:spPr/>
    </dgm:pt>
    <dgm:pt modelId="{64B4E414-39A8-47DB-9BD7-86A95D5E8A47}" type="pres">
      <dgm:prSet presAssocID="{8A802C7B-F9E7-4AAA-AF03-F3998CF88F71}" presName="bullet5a" presStyleLbl="node1" presStyleIdx="0" presStyleCnt="5"/>
      <dgm:spPr/>
    </dgm:pt>
    <dgm:pt modelId="{26B61413-51D5-4FE6-A478-9C4DD4A8426D}" type="pres">
      <dgm:prSet presAssocID="{8A802C7B-F9E7-4AAA-AF03-F3998CF88F71}" presName="textBox5a" presStyleLbl="revTx" presStyleIdx="0" presStyleCnt="5">
        <dgm:presLayoutVars>
          <dgm:bulletEnabled val="1"/>
        </dgm:presLayoutVars>
      </dgm:prSet>
      <dgm:spPr/>
      <dgm:t>
        <a:bodyPr/>
        <a:lstStyle/>
        <a:p>
          <a:endParaRPr lang="en-US"/>
        </a:p>
      </dgm:t>
    </dgm:pt>
    <dgm:pt modelId="{91AA814E-1154-491C-AB0A-1CA8F95C48A1}" type="pres">
      <dgm:prSet presAssocID="{BA9A37A8-8A44-4292-8119-9DF0178C8489}" presName="bullet5b" presStyleLbl="node1" presStyleIdx="1" presStyleCnt="5"/>
      <dgm:spPr/>
    </dgm:pt>
    <dgm:pt modelId="{9FD8FF5B-61BB-40DA-A3CE-4CC714688460}" type="pres">
      <dgm:prSet presAssocID="{BA9A37A8-8A44-4292-8119-9DF0178C8489}" presName="textBox5b" presStyleLbl="revTx" presStyleIdx="1" presStyleCnt="5">
        <dgm:presLayoutVars>
          <dgm:bulletEnabled val="1"/>
        </dgm:presLayoutVars>
      </dgm:prSet>
      <dgm:spPr/>
      <dgm:t>
        <a:bodyPr/>
        <a:lstStyle/>
        <a:p>
          <a:endParaRPr lang="en-US"/>
        </a:p>
      </dgm:t>
    </dgm:pt>
    <dgm:pt modelId="{48F5F43B-C535-4AFB-BC99-F366CE64C204}" type="pres">
      <dgm:prSet presAssocID="{13743328-03D9-4A15-9BAF-2671A709BD5A}" presName="bullet5c" presStyleLbl="node1" presStyleIdx="2" presStyleCnt="5"/>
      <dgm:spPr/>
    </dgm:pt>
    <dgm:pt modelId="{69B4F48B-5F0C-4638-BCC9-1E3C971C803F}" type="pres">
      <dgm:prSet presAssocID="{13743328-03D9-4A15-9BAF-2671A709BD5A}" presName="textBox5c" presStyleLbl="revTx" presStyleIdx="2" presStyleCnt="5">
        <dgm:presLayoutVars>
          <dgm:bulletEnabled val="1"/>
        </dgm:presLayoutVars>
      </dgm:prSet>
      <dgm:spPr/>
      <dgm:t>
        <a:bodyPr/>
        <a:lstStyle/>
        <a:p>
          <a:endParaRPr lang="en-US"/>
        </a:p>
      </dgm:t>
    </dgm:pt>
    <dgm:pt modelId="{3277DB89-EB45-4B43-8F2E-C45598E24BF1}" type="pres">
      <dgm:prSet presAssocID="{A973C509-5AD4-4739-8815-4C41C40D7397}" presName="bullet5d" presStyleLbl="node1" presStyleIdx="3" presStyleCnt="5"/>
      <dgm:spPr/>
    </dgm:pt>
    <dgm:pt modelId="{67A30C9F-D7AF-4297-9E2B-65A9EAD2FB29}" type="pres">
      <dgm:prSet presAssocID="{A973C509-5AD4-4739-8815-4C41C40D7397}" presName="textBox5d" presStyleLbl="revTx" presStyleIdx="3" presStyleCnt="5">
        <dgm:presLayoutVars>
          <dgm:bulletEnabled val="1"/>
        </dgm:presLayoutVars>
      </dgm:prSet>
      <dgm:spPr/>
      <dgm:t>
        <a:bodyPr/>
        <a:lstStyle/>
        <a:p>
          <a:endParaRPr lang="en-US"/>
        </a:p>
      </dgm:t>
    </dgm:pt>
    <dgm:pt modelId="{7EFD7A84-5D51-418F-91DB-B922C4490090}" type="pres">
      <dgm:prSet presAssocID="{DFA94E5B-C01B-43DC-9FAF-2183FC0A3FDB}" presName="bullet5e" presStyleLbl="node1" presStyleIdx="4" presStyleCnt="5"/>
      <dgm:spPr/>
    </dgm:pt>
    <dgm:pt modelId="{7BD00B39-3622-4566-8561-613E40AD932A}" type="pres">
      <dgm:prSet presAssocID="{DFA94E5B-C01B-43DC-9FAF-2183FC0A3FDB}" presName="textBox5e" presStyleLbl="revTx" presStyleIdx="4" presStyleCnt="5" custScaleY="61520" custLinFactNeighborX="1099" custLinFactNeighborY="-35826">
        <dgm:presLayoutVars>
          <dgm:bulletEnabled val="1"/>
        </dgm:presLayoutVars>
      </dgm:prSet>
      <dgm:spPr/>
      <dgm:t>
        <a:bodyPr/>
        <a:lstStyle/>
        <a:p>
          <a:endParaRPr lang="en-US"/>
        </a:p>
      </dgm:t>
    </dgm:pt>
  </dgm:ptLst>
  <dgm:cxnLst>
    <dgm:cxn modelId="{CB268732-E197-4275-ABD4-9B727126011B}" srcId="{8DBA2A9C-4E80-4229-9BA6-C175372F792F}" destId="{DFA94E5B-C01B-43DC-9FAF-2183FC0A3FDB}" srcOrd="4" destOrd="0" parTransId="{807671FB-3661-484A-BF54-9B4824CA1382}" sibTransId="{2C805315-6DA9-40FA-80EC-C70EC9C93704}"/>
    <dgm:cxn modelId="{F1C2B65B-6138-448A-89C2-F4E46957164D}" type="presOf" srcId="{13743328-03D9-4A15-9BAF-2671A709BD5A}" destId="{69B4F48B-5F0C-4638-BCC9-1E3C971C803F}" srcOrd="0" destOrd="0" presId="urn:microsoft.com/office/officeart/2005/8/layout/arrow2"/>
    <dgm:cxn modelId="{C0FD1CA0-4BBB-4FF6-AFD1-0772EE1808F1}" type="presOf" srcId="{A973C509-5AD4-4739-8815-4C41C40D7397}" destId="{67A30C9F-D7AF-4297-9E2B-65A9EAD2FB29}" srcOrd="0" destOrd="0" presId="urn:microsoft.com/office/officeart/2005/8/layout/arrow2"/>
    <dgm:cxn modelId="{9ADBC00C-DD0A-4A42-AE93-CBD0E38C4A01}" type="presOf" srcId="{BA9A37A8-8A44-4292-8119-9DF0178C8489}" destId="{9FD8FF5B-61BB-40DA-A3CE-4CC714688460}" srcOrd="0" destOrd="0" presId="urn:microsoft.com/office/officeart/2005/8/layout/arrow2"/>
    <dgm:cxn modelId="{FC961D23-BD4C-4FC2-9B49-F0260BD1C928}" srcId="{8DBA2A9C-4E80-4229-9BA6-C175372F792F}" destId="{13743328-03D9-4A15-9BAF-2671A709BD5A}" srcOrd="2" destOrd="0" parTransId="{CEC3EA81-55C7-4055-9548-24AA8C833BE4}" sibTransId="{EA4F2F8C-E2A9-42B7-81E2-A76702661521}"/>
    <dgm:cxn modelId="{4E44A0F8-53CA-4B25-9361-976C55C28955}" type="presOf" srcId="{8A802C7B-F9E7-4AAA-AF03-F3998CF88F71}" destId="{26B61413-51D5-4FE6-A478-9C4DD4A8426D}" srcOrd="0" destOrd="0" presId="urn:microsoft.com/office/officeart/2005/8/layout/arrow2"/>
    <dgm:cxn modelId="{CFC19044-AB6C-44F0-96F1-8E0D6ECAF09D}" srcId="{8DBA2A9C-4E80-4229-9BA6-C175372F792F}" destId="{8A802C7B-F9E7-4AAA-AF03-F3998CF88F71}" srcOrd="0" destOrd="0" parTransId="{DEF7F5C2-B748-4762-89AA-44B921081F64}" sibTransId="{40FA7CA4-B8C5-4F25-BDBF-6946569394C8}"/>
    <dgm:cxn modelId="{81758002-B371-43E6-B116-7E5ED4010854}" srcId="{8DBA2A9C-4E80-4229-9BA6-C175372F792F}" destId="{BA9A37A8-8A44-4292-8119-9DF0178C8489}" srcOrd="1" destOrd="0" parTransId="{369C5B82-85B5-40B8-BC48-7D8B8B4E03CB}" sibTransId="{E94946F9-C588-4935-8304-0F82D00F6B3C}"/>
    <dgm:cxn modelId="{229DBD12-FF58-4244-8D9B-9EC5C0D7B5F5}" type="presOf" srcId="{DFA94E5B-C01B-43DC-9FAF-2183FC0A3FDB}" destId="{7BD00B39-3622-4566-8561-613E40AD932A}" srcOrd="0" destOrd="0" presId="urn:microsoft.com/office/officeart/2005/8/layout/arrow2"/>
    <dgm:cxn modelId="{9F734EA2-0DCB-40E1-A835-10659DA3FA72}" type="presOf" srcId="{8DBA2A9C-4E80-4229-9BA6-C175372F792F}" destId="{B316C839-9245-491A-9A90-69795CFDFC8F}" srcOrd="0" destOrd="0" presId="urn:microsoft.com/office/officeart/2005/8/layout/arrow2"/>
    <dgm:cxn modelId="{CB66848B-1B7C-4AA2-8E6B-277BB98A5D8F}" srcId="{8DBA2A9C-4E80-4229-9BA6-C175372F792F}" destId="{A973C509-5AD4-4739-8815-4C41C40D7397}" srcOrd="3" destOrd="0" parTransId="{7C8C940D-047F-4B71-960F-05C2826ED956}" sibTransId="{133B3E43-4AEC-4A86-97B5-ECEA57CF4E38}"/>
    <dgm:cxn modelId="{5B35F942-999F-4C90-818D-4F07AE29B57E}" type="presParOf" srcId="{B316C839-9245-491A-9A90-69795CFDFC8F}" destId="{45B8E5F5-65F9-45B9-B91B-A64E0459FA7D}" srcOrd="0" destOrd="0" presId="urn:microsoft.com/office/officeart/2005/8/layout/arrow2"/>
    <dgm:cxn modelId="{66A5C7FA-480D-4099-B826-61A7EACB7DC9}" type="presParOf" srcId="{B316C839-9245-491A-9A90-69795CFDFC8F}" destId="{4E09191C-C9D7-4301-B33D-65228C0BE493}" srcOrd="1" destOrd="0" presId="urn:microsoft.com/office/officeart/2005/8/layout/arrow2"/>
    <dgm:cxn modelId="{297ECD6C-2B03-491A-AD97-64DD4C8A7F9E}" type="presParOf" srcId="{4E09191C-C9D7-4301-B33D-65228C0BE493}" destId="{64B4E414-39A8-47DB-9BD7-86A95D5E8A47}" srcOrd="0" destOrd="0" presId="urn:microsoft.com/office/officeart/2005/8/layout/arrow2"/>
    <dgm:cxn modelId="{7AD90B3F-C925-4501-B35E-15FE184D48FF}" type="presParOf" srcId="{4E09191C-C9D7-4301-B33D-65228C0BE493}" destId="{26B61413-51D5-4FE6-A478-9C4DD4A8426D}" srcOrd="1" destOrd="0" presId="urn:microsoft.com/office/officeart/2005/8/layout/arrow2"/>
    <dgm:cxn modelId="{ADFF8975-D5E0-4D06-97FA-26B91693ED30}" type="presParOf" srcId="{4E09191C-C9D7-4301-B33D-65228C0BE493}" destId="{91AA814E-1154-491C-AB0A-1CA8F95C48A1}" srcOrd="2" destOrd="0" presId="urn:microsoft.com/office/officeart/2005/8/layout/arrow2"/>
    <dgm:cxn modelId="{A408D617-BE25-4893-9024-1A6C38D23E30}" type="presParOf" srcId="{4E09191C-C9D7-4301-B33D-65228C0BE493}" destId="{9FD8FF5B-61BB-40DA-A3CE-4CC714688460}" srcOrd="3" destOrd="0" presId="urn:microsoft.com/office/officeart/2005/8/layout/arrow2"/>
    <dgm:cxn modelId="{65FC6229-D901-4461-A8CC-D65FE218ECA0}" type="presParOf" srcId="{4E09191C-C9D7-4301-B33D-65228C0BE493}" destId="{48F5F43B-C535-4AFB-BC99-F366CE64C204}" srcOrd="4" destOrd="0" presId="urn:microsoft.com/office/officeart/2005/8/layout/arrow2"/>
    <dgm:cxn modelId="{9136EC15-BF15-407C-801D-CEE5A7D37E5A}" type="presParOf" srcId="{4E09191C-C9D7-4301-B33D-65228C0BE493}" destId="{69B4F48B-5F0C-4638-BCC9-1E3C971C803F}" srcOrd="5" destOrd="0" presId="urn:microsoft.com/office/officeart/2005/8/layout/arrow2"/>
    <dgm:cxn modelId="{7D238B9F-4C64-41A7-A8CF-AFDDF0D3A5D8}" type="presParOf" srcId="{4E09191C-C9D7-4301-B33D-65228C0BE493}" destId="{3277DB89-EB45-4B43-8F2E-C45598E24BF1}" srcOrd="6" destOrd="0" presId="urn:microsoft.com/office/officeart/2005/8/layout/arrow2"/>
    <dgm:cxn modelId="{D50D9374-5E97-41CD-964F-17702A54AE81}" type="presParOf" srcId="{4E09191C-C9D7-4301-B33D-65228C0BE493}" destId="{67A30C9F-D7AF-4297-9E2B-65A9EAD2FB29}" srcOrd="7" destOrd="0" presId="urn:microsoft.com/office/officeart/2005/8/layout/arrow2"/>
    <dgm:cxn modelId="{9697D044-0DF2-4034-9D21-BC85A47899DF}" type="presParOf" srcId="{4E09191C-C9D7-4301-B33D-65228C0BE493}" destId="{7EFD7A84-5D51-418F-91DB-B922C4490090}" srcOrd="8" destOrd="0" presId="urn:microsoft.com/office/officeart/2005/8/layout/arrow2"/>
    <dgm:cxn modelId="{2C35A8D8-6F9F-4172-9BDE-B45F55AFA577}" type="presParOf" srcId="{4E09191C-C9D7-4301-B33D-65228C0BE493}" destId="{7BD00B39-3622-4566-8561-613E40AD932A}"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9380BA5-1659-4B8B-B8BF-1D18212856E4}" type="doc">
      <dgm:prSet loTypeId="urn:microsoft.com/office/officeart/2008/layout/HorizontalMultiLevelHierarchy" loCatId="hierarchy" qsTypeId="urn:microsoft.com/office/officeart/2005/8/quickstyle/simple1" qsCatId="simple" csTypeId="urn:microsoft.com/office/officeart/2005/8/colors/accent1_3" csCatId="accent1" phldr="1"/>
      <dgm:spPr/>
      <dgm:t>
        <a:bodyPr/>
        <a:lstStyle/>
        <a:p>
          <a:endParaRPr lang="en-US"/>
        </a:p>
      </dgm:t>
    </dgm:pt>
    <dgm:pt modelId="{2985FE0D-3A2E-429C-9D9B-EC1F7EEA8812}">
      <dgm:prSet phldrT="[Text]" custT="1"/>
      <dgm:spPr>
        <a:solidFill>
          <a:srgbClr val="C00000"/>
        </a:solidFill>
      </dgm:spPr>
      <dgm:t>
        <a:bodyPr/>
        <a:lstStyle/>
        <a:p>
          <a:pPr>
            <a:lnSpc>
              <a:spcPts val="2900"/>
            </a:lnSpc>
            <a:spcAft>
              <a:spcPts val="0"/>
            </a:spcAft>
          </a:pPr>
          <a:r>
            <a:rPr lang="id-ID" sz="2800" noProof="0" dirty="0" smtClean="0"/>
            <a:t>Penilaian</a:t>
          </a:r>
          <a:endParaRPr lang="id-ID" sz="2000" noProof="0" dirty="0" smtClean="0"/>
        </a:p>
        <a:p>
          <a:pPr>
            <a:lnSpc>
              <a:spcPts val="2900"/>
            </a:lnSpc>
            <a:spcAft>
              <a:spcPts val="0"/>
            </a:spcAft>
          </a:pPr>
          <a:r>
            <a:rPr lang="id-ID" sz="2000" noProof="0" dirty="0" smtClean="0"/>
            <a:t>Sikap spiritual dan sosial</a:t>
          </a:r>
          <a:endParaRPr lang="id-ID" sz="2000" noProof="0" dirty="0"/>
        </a:p>
      </dgm:t>
    </dgm:pt>
    <dgm:pt modelId="{A335775F-554F-468B-A18A-C8171B35697A}" type="parTrans" cxnId="{5799B771-67E1-4BD5-9F00-16A0727E6AA3}">
      <dgm:prSet/>
      <dgm:spPr/>
      <dgm:t>
        <a:bodyPr/>
        <a:lstStyle/>
        <a:p>
          <a:endParaRPr lang="en-US"/>
        </a:p>
      </dgm:t>
    </dgm:pt>
    <dgm:pt modelId="{D1784905-E176-4E89-B01F-73C532594F8A}" type="sibTrans" cxnId="{5799B771-67E1-4BD5-9F00-16A0727E6AA3}">
      <dgm:prSet/>
      <dgm:spPr/>
      <dgm:t>
        <a:bodyPr/>
        <a:lstStyle/>
        <a:p>
          <a:endParaRPr lang="en-US"/>
        </a:p>
      </dgm:t>
    </dgm:pt>
    <dgm:pt modelId="{45183057-0EFF-442D-B62F-3B76504C6D87}">
      <dgm:prSet phldrT="[Text]" custT="1"/>
      <dgm:spPr>
        <a:solidFill>
          <a:schemeClr val="accent5">
            <a:lumMod val="75000"/>
          </a:schemeClr>
        </a:solidFill>
      </dgm:spPr>
      <dgm:t>
        <a:bodyPr/>
        <a:lstStyle/>
        <a:p>
          <a:r>
            <a:rPr lang="en-US" sz="2400" dirty="0" err="1" smtClean="0">
              <a:latin typeface="Berlin Sans FB" pitchFamily="34" charset="0"/>
            </a:rPr>
            <a:t>Utama</a:t>
          </a:r>
          <a:endParaRPr lang="en-US" sz="2400" dirty="0">
            <a:latin typeface="Berlin Sans FB" pitchFamily="34" charset="0"/>
          </a:endParaRPr>
        </a:p>
      </dgm:t>
    </dgm:pt>
    <dgm:pt modelId="{B30FDCF5-36F4-441B-AC40-BD4CE8956645}" type="parTrans" cxnId="{8D96F6E8-1611-4E83-86ED-E88EFFBEF176}">
      <dgm:prSet/>
      <dgm:spPr/>
      <dgm:t>
        <a:bodyPr/>
        <a:lstStyle/>
        <a:p>
          <a:endParaRPr lang="en-US"/>
        </a:p>
      </dgm:t>
    </dgm:pt>
    <dgm:pt modelId="{CC91D18C-3E84-4E7E-9AE2-612A3B8350D0}" type="sibTrans" cxnId="{8D96F6E8-1611-4E83-86ED-E88EFFBEF176}">
      <dgm:prSet/>
      <dgm:spPr/>
      <dgm:t>
        <a:bodyPr/>
        <a:lstStyle/>
        <a:p>
          <a:endParaRPr lang="en-US"/>
        </a:p>
      </dgm:t>
    </dgm:pt>
    <dgm:pt modelId="{DE922A40-AAB9-40FC-87F6-502E5E505353}">
      <dgm:prSet phldrT="[Text]" custT="1"/>
      <dgm:spPr>
        <a:solidFill>
          <a:srgbClr val="002060"/>
        </a:solidFill>
      </dgm:spPr>
      <dgm:t>
        <a:bodyPr/>
        <a:lstStyle/>
        <a:p>
          <a:r>
            <a:rPr lang="en-US" sz="2400" dirty="0" err="1" smtClean="0">
              <a:latin typeface="Berlin Sans FB" pitchFamily="34" charset="0"/>
            </a:rPr>
            <a:t>Penunjang</a:t>
          </a:r>
          <a:endParaRPr lang="en-US" sz="2400" dirty="0">
            <a:latin typeface="Berlin Sans FB" pitchFamily="34" charset="0"/>
          </a:endParaRPr>
        </a:p>
      </dgm:t>
    </dgm:pt>
    <dgm:pt modelId="{10B5058F-6A0B-4966-9302-C3EDB89277EB}" type="parTrans" cxnId="{D19C231A-BB73-4CEF-BE6C-ACB4290414AA}">
      <dgm:prSet/>
      <dgm:spPr/>
      <dgm:t>
        <a:bodyPr/>
        <a:lstStyle/>
        <a:p>
          <a:endParaRPr lang="en-US"/>
        </a:p>
      </dgm:t>
    </dgm:pt>
    <dgm:pt modelId="{E062A122-4475-46DA-A8C3-E5167469091B}" type="sibTrans" cxnId="{D19C231A-BB73-4CEF-BE6C-ACB4290414AA}">
      <dgm:prSet/>
      <dgm:spPr/>
      <dgm:t>
        <a:bodyPr/>
        <a:lstStyle/>
        <a:p>
          <a:endParaRPr lang="en-US"/>
        </a:p>
      </dgm:t>
    </dgm:pt>
    <dgm:pt modelId="{A4A665B0-5516-3A43-A2D8-D45B9D3BAE17}">
      <dgm:prSet phldrT="[Text]"/>
      <dgm:spPr>
        <a:solidFill>
          <a:srgbClr val="006666"/>
        </a:solidFill>
      </dgm:spPr>
      <dgm:t>
        <a:bodyPr/>
        <a:lstStyle/>
        <a:p>
          <a:pPr marL="95250" indent="0" algn="l"/>
          <a:r>
            <a:rPr lang="id-ID" b="1" dirty="0" smtClean="0">
              <a:latin typeface="Agency FB" pitchFamily="34" charset="0"/>
            </a:rPr>
            <a:t> </a:t>
          </a:r>
          <a:r>
            <a:rPr lang="en-US" b="1" dirty="0" err="1" smtClean="0">
              <a:latin typeface="Agency FB" pitchFamily="34" charset="0"/>
            </a:rPr>
            <a:t>Observasi</a:t>
          </a:r>
          <a:r>
            <a:rPr lang="en-US" b="1" dirty="0" smtClean="0">
              <a:latin typeface="Agency FB" pitchFamily="34" charset="0"/>
            </a:rPr>
            <a:t> W</a:t>
          </a:r>
          <a:r>
            <a:rPr lang="id-ID" b="1" dirty="0" smtClean="0">
              <a:latin typeface="Agency FB" pitchFamily="34" charset="0"/>
            </a:rPr>
            <a:t>K</a:t>
          </a:r>
          <a:endParaRPr lang="en-US" b="1" dirty="0">
            <a:latin typeface="Agency FB" pitchFamily="34" charset="0"/>
          </a:endParaRPr>
        </a:p>
      </dgm:t>
    </dgm:pt>
    <dgm:pt modelId="{ACDDD24C-1150-3049-8E61-717BAC0D943C}" type="parTrans" cxnId="{FC1744DD-A8F9-2743-8382-F0F07C188D9E}">
      <dgm:prSet/>
      <dgm:spPr>
        <a:ln w="28575">
          <a:solidFill>
            <a:schemeClr val="tx1"/>
          </a:solidFill>
        </a:ln>
      </dgm:spPr>
      <dgm:t>
        <a:bodyPr/>
        <a:lstStyle/>
        <a:p>
          <a:endParaRPr lang="en-US"/>
        </a:p>
      </dgm:t>
    </dgm:pt>
    <dgm:pt modelId="{90FD6E33-D5C3-1142-8ED8-55365AFCE4B3}" type="sibTrans" cxnId="{FC1744DD-A8F9-2743-8382-F0F07C188D9E}">
      <dgm:prSet/>
      <dgm:spPr/>
      <dgm:t>
        <a:bodyPr/>
        <a:lstStyle/>
        <a:p>
          <a:endParaRPr lang="en-US"/>
        </a:p>
      </dgm:t>
    </dgm:pt>
    <dgm:pt modelId="{D29F7E1F-13B5-BC41-83CD-839A62C22410}">
      <dgm:prSet phldrT="[Text]"/>
      <dgm:spPr>
        <a:solidFill>
          <a:srgbClr val="002060"/>
        </a:solidFill>
      </dgm:spPr>
      <dgm:t>
        <a:bodyPr/>
        <a:lstStyle/>
        <a:p>
          <a:pPr marL="95250" indent="0" algn="l"/>
          <a:r>
            <a:rPr lang="en-US" dirty="0" err="1" smtClean="0"/>
            <a:t>Penilaian</a:t>
          </a:r>
          <a:r>
            <a:rPr lang="en-US" dirty="0" smtClean="0"/>
            <a:t> </a:t>
          </a:r>
          <a:r>
            <a:rPr lang="en-US" dirty="0" err="1" smtClean="0"/>
            <a:t>diri</a:t>
          </a:r>
          <a:endParaRPr lang="en-US" dirty="0"/>
        </a:p>
      </dgm:t>
    </dgm:pt>
    <dgm:pt modelId="{311BD503-624B-3148-934C-4ECDB409050B}" type="parTrans" cxnId="{9F61DEF8-C610-B545-9243-73D83CBF92FB}">
      <dgm:prSet/>
      <dgm:spPr>
        <a:ln w="28575">
          <a:solidFill>
            <a:schemeClr val="tx1"/>
          </a:solidFill>
        </a:ln>
      </dgm:spPr>
      <dgm:t>
        <a:bodyPr/>
        <a:lstStyle/>
        <a:p>
          <a:endParaRPr lang="en-US"/>
        </a:p>
      </dgm:t>
    </dgm:pt>
    <dgm:pt modelId="{52C5896F-8A00-8549-B19C-E8D9EDD0EB4C}" type="sibTrans" cxnId="{9F61DEF8-C610-B545-9243-73D83CBF92FB}">
      <dgm:prSet/>
      <dgm:spPr/>
      <dgm:t>
        <a:bodyPr/>
        <a:lstStyle/>
        <a:p>
          <a:endParaRPr lang="en-US"/>
        </a:p>
      </dgm:t>
    </dgm:pt>
    <dgm:pt modelId="{A71567F5-EFF1-7B4E-B11B-AE2DFA13DCE2}">
      <dgm:prSet phldrT="[Text]"/>
      <dgm:spPr>
        <a:solidFill>
          <a:srgbClr val="002060"/>
        </a:solidFill>
      </dgm:spPr>
      <dgm:t>
        <a:bodyPr/>
        <a:lstStyle/>
        <a:p>
          <a:pPr marL="95250" indent="0" algn="l"/>
          <a:r>
            <a:rPr lang="en-US" dirty="0" err="1" smtClean="0"/>
            <a:t>Penilaian</a:t>
          </a:r>
          <a:r>
            <a:rPr lang="en-US" dirty="0" smtClean="0"/>
            <a:t> </a:t>
          </a:r>
          <a:r>
            <a:rPr lang="en-US" dirty="0" err="1" smtClean="0"/>
            <a:t>antar</a:t>
          </a:r>
          <a:r>
            <a:rPr lang="en-US" dirty="0" smtClean="0"/>
            <a:t> </a:t>
          </a:r>
          <a:r>
            <a:rPr lang="en-US" dirty="0" err="1" smtClean="0"/>
            <a:t>teman</a:t>
          </a:r>
          <a:endParaRPr lang="en-US" dirty="0"/>
        </a:p>
      </dgm:t>
    </dgm:pt>
    <dgm:pt modelId="{AE7DB820-9CEA-6F47-BB5B-EC139C291B7B}" type="parTrans" cxnId="{909BB7DC-138C-574D-AF4C-BC5E177C969F}">
      <dgm:prSet/>
      <dgm:spPr>
        <a:ln w="28575">
          <a:solidFill>
            <a:schemeClr val="tx1"/>
          </a:solidFill>
        </a:ln>
      </dgm:spPr>
      <dgm:t>
        <a:bodyPr/>
        <a:lstStyle/>
        <a:p>
          <a:endParaRPr lang="en-US"/>
        </a:p>
      </dgm:t>
    </dgm:pt>
    <dgm:pt modelId="{02B85354-88DB-CC40-86B4-2BA9813E2FBA}" type="sibTrans" cxnId="{909BB7DC-138C-574D-AF4C-BC5E177C969F}">
      <dgm:prSet/>
      <dgm:spPr/>
      <dgm:t>
        <a:bodyPr/>
        <a:lstStyle/>
        <a:p>
          <a:endParaRPr lang="en-US"/>
        </a:p>
      </dgm:t>
    </dgm:pt>
    <dgm:pt modelId="{C304D008-52C5-AA4A-A718-61F61270D0B2}">
      <dgm:prSet phldrT="[Text]"/>
      <dgm:spPr>
        <a:solidFill>
          <a:srgbClr val="006666"/>
        </a:solidFill>
      </dgm:spPr>
      <dgm:t>
        <a:bodyPr/>
        <a:lstStyle/>
        <a:p>
          <a:pPr marL="95250" indent="0" algn="l"/>
          <a:r>
            <a:rPr lang="id-ID" b="1" dirty="0" smtClean="0">
              <a:latin typeface="Agency FB" pitchFamily="34" charset="0"/>
            </a:rPr>
            <a:t> </a:t>
          </a:r>
          <a:r>
            <a:rPr lang="en-US" b="1" dirty="0" err="1" smtClean="0">
              <a:latin typeface="Agency FB" pitchFamily="34" charset="0"/>
            </a:rPr>
            <a:t>Observasi</a:t>
          </a:r>
          <a:r>
            <a:rPr lang="en-US" b="1" dirty="0" smtClean="0">
              <a:latin typeface="Agency FB" pitchFamily="34" charset="0"/>
            </a:rPr>
            <a:t> guru </a:t>
          </a:r>
          <a:r>
            <a:rPr lang="id-ID" b="1" dirty="0" smtClean="0">
              <a:latin typeface="Agency FB" pitchFamily="34" charset="0"/>
            </a:rPr>
            <a:t>BK</a:t>
          </a:r>
          <a:endParaRPr lang="en-US" b="1" dirty="0">
            <a:latin typeface="Agency FB" pitchFamily="34" charset="0"/>
          </a:endParaRPr>
        </a:p>
      </dgm:t>
    </dgm:pt>
    <dgm:pt modelId="{95E081AB-CE31-5440-B3B4-DA1476D704C6}" type="parTrans" cxnId="{5DC99349-C970-894B-87BC-7A73EE8B31A2}">
      <dgm:prSet/>
      <dgm:spPr>
        <a:ln w="28575">
          <a:solidFill>
            <a:schemeClr val="tx1"/>
          </a:solidFill>
        </a:ln>
      </dgm:spPr>
      <dgm:t>
        <a:bodyPr/>
        <a:lstStyle/>
        <a:p>
          <a:endParaRPr lang="en-US"/>
        </a:p>
      </dgm:t>
    </dgm:pt>
    <dgm:pt modelId="{89583126-7443-EA46-8671-095CD59AC258}" type="sibTrans" cxnId="{5DC99349-C970-894B-87BC-7A73EE8B31A2}">
      <dgm:prSet/>
      <dgm:spPr/>
      <dgm:t>
        <a:bodyPr/>
        <a:lstStyle/>
        <a:p>
          <a:endParaRPr lang="en-US"/>
        </a:p>
      </dgm:t>
    </dgm:pt>
    <dgm:pt modelId="{DE858190-2D83-7542-84AB-3C45C63B060B}">
      <dgm:prSet phldrT="[Text]" custT="1"/>
      <dgm:spPr>
        <a:solidFill>
          <a:srgbClr val="006666"/>
        </a:solidFill>
      </dgm:spPr>
      <dgm:t>
        <a:bodyPr/>
        <a:lstStyle/>
        <a:p>
          <a:pPr marL="95250" indent="0" algn="l"/>
          <a:r>
            <a:rPr lang="id-ID" sz="2000" b="1" dirty="0" smtClean="0">
              <a:latin typeface="Agency FB" pitchFamily="34" charset="0"/>
            </a:rPr>
            <a:t> Observasi guru MP</a:t>
          </a:r>
          <a:endParaRPr lang="en-US" sz="2000" b="1" dirty="0">
            <a:latin typeface="Agency FB" pitchFamily="34" charset="0"/>
          </a:endParaRPr>
        </a:p>
      </dgm:t>
    </dgm:pt>
    <dgm:pt modelId="{F8C64C95-EA8E-5E4A-AAC6-6DD63A054E95}" type="sibTrans" cxnId="{015DCF57-5591-4A47-9C4C-D50FEFAF9527}">
      <dgm:prSet/>
      <dgm:spPr/>
      <dgm:t>
        <a:bodyPr/>
        <a:lstStyle/>
        <a:p>
          <a:endParaRPr lang="en-US"/>
        </a:p>
      </dgm:t>
    </dgm:pt>
    <dgm:pt modelId="{F438F394-CFD6-8142-B677-A43640BDC80C}" type="parTrans" cxnId="{015DCF57-5591-4A47-9C4C-D50FEFAF9527}">
      <dgm:prSet/>
      <dgm:spPr>
        <a:ln w="28575">
          <a:solidFill>
            <a:schemeClr val="tx1"/>
          </a:solidFill>
        </a:ln>
      </dgm:spPr>
      <dgm:t>
        <a:bodyPr/>
        <a:lstStyle/>
        <a:p>
          <a:endParaRPr lang="en-US"/>
        </a:p>
      </dgm:t>
    </dgm:pt>
    <dgm:pt modelId="{539B0A69-9280-4B99-AFE6-03307D4D8106}" type="pres">
      <dgm:prSet presAssocID="{59380BA5-1659-4B8B-B8BF-1D18212856E4}" presName="Name0" presStyleCnt="0">
        <dgm:presLayoutVars>
          <dgm:chPref val="1"/>
          <dgm:dir/>
          <dgm:animOne val="branch"/>
          <dgm:animLvl val="lvl"/>
          <dgm:resizeHandles val="exact"/>
        </dgm:presLayoutVars>
      </dgm:prSet>
      <dgm:spPr/>
      <dgm:t>
        <a:bodyPr/>
        <a:lstStyle/>
        <a:p>
          <a:endParaRPr lang="id-ID"/>
        </a:p>
      </dgm:t>
    </dgm:pt>
    <dgm:pt modelId="{06741A82-F948-446F-A1B9-7C1E0CCF1F5F}" type="pres">
      <dgm:prSet presAssocID="{2985FE0D-3A2E-429C-9D9B-EC1F7EEA8812}" presName="root1" presStyleCnt="0"/>
      <dgm:spPr/>
      <dgm:t>
        <a:bodyPr/>
        <a:lstStyle/>
        <a:p>
          <a:endParaRPr lang="en-US"/>
        </a:p>
      </dgm:t>
    </dgm:pt>
    <dgm:pt modelId="{4BD0AADA-B4BC-4C86-B8E4-DA3276BC5782}" type="pres">
      <dgm:prSet presAssocID="{2985FE0D-3A2E-429C-9D9B-EC1F7EEA8812}" presName="LevelOneTextNode" presStyleLbl="node0" presStyleIdx="0" presStyleCnt="1" custScaleX="143430" custLinFactNeighborY="2004">
        <dgm:presLayoutVars>
          <dgm:chPref val="3"/>
        </dgm:presLayoutVars>
      </dgm:prSet>
      <dgm:spPr>
        <a:prstGeom prst="roundRect">
          <a:avLst/>
        </a:prstGeom>
      </dgm:spPr>
      <dgm:t>
        <a:bodyPr/>
        <a:lstStyle/>
        <a:p>
          <a:endParaRPr lang="en-US"/>
        </a:p>
      </dgm:t>
    </dgm:pt>
    <dgm:pt modelId="{81D9916F-D24D-475F-9672-3B053DFA1CA7}" type="pres">
      <dgm:prSet presAssocID="{2985FE0D-3A2E-429C-9D9B-EC1F7EEA8812}" presName="level2hierChild" presStyleCnt="0"/>
      <dgm:spPr/>
      <dgm:t>
        <a:bodyPr/>
        <a:lstStyle/>
        <a:p>
          <a:endParaRPr lang="en-US"/>
        </a:p>
      </dgm:t>
    </dgm:pt>
    <dgm:pt modelId="{8B8A69ED-733C-4FB7-A51F-B7D3228DB115}" type="pres">
      <dgm:prSet presAssocID="{B30FDCF5-36F4-441B-AC40-BD4CE8956645}" presName="conn2-1" presStyleLbl="parChTrans1D2" presStyleIdx="0" presStyleCnt="2"/>
      <dgm:spPr/>
      <dgm:t>
        <a:bodyPr/>
        <a:lstStyle/>
        <a:p>
          <a:endParaRPr lang="id-ID"/>
        </a:p>
      </dgm:t>
    </dgm:pt>
    <dgm:pt modelId="{CE68441B-8873-4B87-8C2F-EDA38B5DAFF4}" type="pres">
      <dgm:prSet presAssocID="{B30FDCF5-36F4-441B-AC40-BD4CE8956645}" presName="connTx" presStyleLbl="parChTrans1D2" presStyleIdx="0" presStyleCnt="2"/>
      <dgm:spPr/>
      <dgm:t>
        <a:bodyPr/>
        <a:lstStyle/>
        <a:p>
          <a:endParaRPr lang="id-ID"/>
        </a:p>
      </dgm:t>
    </dgm:pt>
    <dgm:pt modelId="{E56AD112-01D5-46CB-8B4A-31C8F9DF27A0}" type="pres">
      <dgm:prSet presAssocID="{45183057-0EFF-442D-B62F-3B76504C6D87}" presName="root2" presStyleCnt="0"/>
      <dgm:spPr/>
      <dgm:t>
        <a:bodyPr/>
        <a:lstStyle/>
        <a:p>
          <a:endParaRPr lang="en-US"/>
        </a:p>
      </dgm:t>
    </dgm:pt>
    <dgm:pt modelId="{5C3D0F54-EDEC-47ED-8E3F-459CB6631822}" type="pres">
      <dgm:prSet presAssocID="{45183057-0EFF-442D-B62F-3B76504C6D87}" presName="LevelTwoTextNode" presStyleLbl="node2" presStyleIdx="0" presStyleCnt="2" custScaleX="82199" custLinFactNeighborY="-56457">
        <dgm:presLayoutVars>
          <dgm:chPref val="3"/>
        </dgm:presLayoutVars>
      </dgm:prSet>
      <dgm:spPr/>
      <dgm:t>
        <a:bodyPr/>
        <a:lstStyle/>
        <a:p>
          <a:endParaRPr lang="en-US"/>
        </a:p>
      </dgm:t>
    </dgm:pt>
    <dgm:pt modelId="{9151F838-A1FD-4883-817D-230F7A26F285}" type="pres">
      <dgm:prSet presAssocID="{45183057-0EFF-442D-B62F-3B76504C6D87}" presName="level3hierChild" presStyleCnt="0"/>
      <dgm:spPr/>
      <dgm:t>
        <a:bodyPr/>
        <a:lstStyle/>
        <a:p>
          <a:endParaRPr lang="en-US"/>
        </a:p>
      </dgm:t>
    </dgm:pt>
    <dgm:pt modelId="{70DC0175-5A44-144D-B4D0-19A55EA34064}" type="pres">
      <dgm:prSet presAssocID="{F438F394-CFD6-8142-B677-A43640BDC80C}" presName="conn2-1" presStyleLbl="parChTrans1D3" presStyleIdx="0" presStyleCnt="5"/>
      <dgm:spPr/>
      <dgm:t>
        <a:bodyPr/>
        <a:lstStyle/>
        <a:p>
          <a:endParaRPr lang="en-US"/>
        </a:p>
      </dgm:t>
    </dgm:pt>
    <dgm:pt modelId="{DBFFEAE6-A087-2E40-AEFE-C0EA8321EBE3}" type="pres">
      <dgm:prSet presAssocID="{F438F394-CFD6-8142-B677-A43640BDC80C}" presName="connTx" presStyleLbl="parChTrans1D3" presStyleIdx="0" presStyleCnt="5"/>
      <dgm:spPr/>
      <dgm:t>
        <a:bodyPr/>
        <a:lstStyle/>
        <a:p>
          <a:endParaRPr lang="en-US"/>
        </a:p>
      </dgm:t>
    </dgm:pt>
    <dgm:pt modelId="{B787AAC3-3B3C-BE4D-9D2E-01EB5B471846}" type="pres">
      <dgm:prSet presAssocID="{DE858190-2D83-7542-84AB-3C45C63B060B}" presName="root2" presStyleCnt="0"/>
      <dgm:spPr/>
      <dgm:t>
        <a:bodyPr/>
        <a:lstStyle/>
        <a:p>
          <a:endParaRPr lang="en-US"/>
        </a:p>
      </dgm:t>
    </dgm:pt>
    <dgm:pt modelId="{750568E4-2923-D341-8192-F3C4607FDDBA}" type="pres">
      <dgm:prSet presAssocID="{DE858190-2D83-7542-84AB-3C45C63B060B}" presName="LevelTwoTextNode" presStyleLbl="node3" presStyleIdx="0" presStyleCnt="5" custLinFactNeighborX="-1608">
        <dgm:presLayoutVars>
          <dgm:chPref val="3"/>
        </dgm:presLayoutVars>
      </dgm:prSet>
      <dgm:spPr/>
      <dgm:t>
        <a:bodyPr/>
        <a:lstStyle/>
        <a:p>
          <a:endParaRPr lang="en-US"/>
        </a:p>
      </dgm:t>
    </dgm:pt>
    <dgm:pt modelId="{9A0B530B-29DA-E945-9AC6-B4C17685E2FD}" type="pres">
      <dgm:prSet presAssocID="{DE858190-2D83-7542-84AB-3C45C63B060B}" presName="level3hierChild" presStyleCnt="0"/>
      <dgm:spPr/>
      <dgm:t>
        <a:bodyPr/>
        <a:lstStyle/>
        <a:p>
          <a:endParaRPr lang="en-US"/>
        </a:p>
      </dgm:t>
    </dgm:pt>
    <dgm:pt modelId="{E202CBB7-77AB-C149-B770-A8D3A25DA234}" type="pres">
      <dgm:prSet presAssocID="{95E081AB-CE31-5440-B3B4-DA1476D704C6}" presName="conn2-1" presStyleLbl="parChTrans1D3" presStyleIdx="1" presStyleCnt="5"/>
      <dgm:spPr/>
      <dgm:t>
        <a:bodyPr/>
        <a:lstStyle/>
        <a:p>
          <a:endParaRPr lang="id-ID"/>
        </a:p>
      </dgm:t>
    </dgm:pt>
    <dgm:pt modelId="{2AD2F95D-8B4E-E842-AE77-ADCE8257125E}" type="pres">
      <dgm:prSet presAssocID="{95E081AB-CE31-5440-B3B4-DA1476D704C6}" presName="connTx" presStyleLbl="parChTrans1D3" presStyleIdx="1" presStyleCnt="5"/>
      <dgm:spPr/>
      <dgm:t>
        <a:bodyPr/>
        <a:lstStyle/>
        <a:p>
          <a:endParaRPr lang="id-ID"/>
        </a:p>
      </dgm:t>
    </dgm:pt>
    <dgm:pt modelId="{1977F2B5-81D9-6D4C-8B15-A4355E9C36EA}" type="pres">
      <dgm:prSet presAssocID="{C304D008-52C5-AA4A-A718-61F61270D0B2}" presName="root2" presStyleCnt="0"/>
      <dgm:spPr/>
    </dgm:pt>
    <dgm:pt modelId="{0C17AC3B-A7C3-2649-892E-A7820254025C}" type="pres">
      <dgm:prSet presAssocID="{C304D008-52C5-AA4A-A718-61F61270D0B2}" presName="LevelTwoTextNode" presStyleLbl="node3" presStyleIdx="1" presStyleCnt="5" custLinFactNeighborX="-1608">
        <dgm:presLayoutVars>
          <dgm:chPref val="3"/>
        </dgm:presLayoutVars>
      </dgm:prSet>
      <dgm:spPr/>
      <dgm:t>
        <a:bodyPr/>
        <a:lstStyle/>
        <a:p>
          <a:endParaRPr lang="en-US"/>
        </a:p>
      </dgm:t>
    </dgm:pt>
    <dgm:pt modelId="{6986500F-D9B7-5F49-B636-6F6DF12FFC09}" type="pres">
      <dgm:prSet presAssocID="{C304D008-52C5-AA4A-A718-61F61270D0B2}" presName="level3hierChild" presStyleCnt="0"/>
      <dgm:spPr/>
    </dgm:pt>
    <dgm:pt modelId="{69E27BA4-178C-8140-8488-83C2974AB332}" type="pres">
      <dgm:prSet presAssocID="{ACDDD24C-1150-3049-8E61-717BAC0D943C}" presName="conn2-1" presStyleLbl="parChTrans1D3" presStyleIdx="2" presStyleCnt="5"/>
      <dgm:spPr/>
      <dgm:t>
        <a:bodyPr/>
        <a:lstStyle/>
        <a:p>
          <a:endParaRPr lang="en-US"/>
        </a:p>
      </dgm:t>
    </dgm:pt>
    <dgm:pt modelId="{E4AA5705-8D4D-7340-9044-D5EA63257B7F}" type="pres">
      <dgm:prSet presAssocID="{ACDDD24C-1150-3049-8E61-717BAC0D943C}" presName="connTx" presStyleLbl="parChTrans1D3" presStyleIdx="2" presStyleCnt="5"/>
      <dgm:spPr/>
      <dgm:t>
        <a:bodyPr/>
        <a:lstStyle/>
        <a:p>
          <a:endParaRPr lang="en-US"/>
        </a:p>
      </dgm:t>
    </dgm:pt>
    <dgm:pt modelId="{A71F6888-3434-0F45-ACEF-3880788ED6A0}" type="pres">
      <dgm:prSet presAssocID="{A4A665B0-5516-3A43-A2D8-D45B9D3BAE17}" presName="root2" presStyleCnt="0"/>
      <dgm:spPr/>
      <dgm:t>
        <a:bodyPr/>
        <a:lstStyle/>
        <a:p>
          <a:endParaRPr lang="en-US"/>
        </a:p>
      </dgm:t>
    </dgm:pt>
    <dgm:pt modelId="{96513567-C580-5C4C-922E-D75D91C15616}" type="pres">
      <dgm:prSet presAssocID="{A4A665B0-5516-3A43-A2D8-D45B9D3BAE17}" presName="LevelTwoTextNode" presStyleLbl="node3" presStyleIdx="2" presStyleCnt="5" custLinFactNeighborX="-1608">
        <dgm:presLayoutVars>
          <dgm:chPref val="3"/>
        </dgm:presLayoutVars>
      </dgm:prSet>
      <dgm:spPr/>
      <dgm:t>
        <a:bodyPr/>
        <a:lstStyle/>
        <a:p>
          <a:endParaRPr lang="en-US"/>
        </a:p>
      </dgm:t>
    </dgm:pt>
    <dgm:pt modelId="{87BD0861-A06A-7844-85E3-95465A67D3B6}" type="pres">
      <dgm:prSet presAssocID="{A4A665B0-5516-3A43-A2D8-D45B9D3BAE17}" presName="level3hierChild" presStyleCnt="0"/>
      <dgm:spPr/>
      <dgm:t>
        <a:bodyPr/>
        <a:lstStyle/>
        <a:p>
          <a:endParaRPr lang="en-US"/>
        </a:p>
      </dgm:t>
    </dgm:pt>
    <dgm:pt modelId="{810E2AD3-A7ED-4681-B741-93B7D2793E61}" type="pres">
      <dgm:prSet presAssocID="{10B5058F-6A0B-4966-9302-C3EDB89277EB}" presName="conn2-1" presStyleLbl="parChTrans1D2" presStyleIdx="1" presStyleCnt="2"/>
      <dgm:spPr/>
      <dgm:t>
        <a:bodyPr/>
        <a:lstStyle/>
        <a:p>
          <a:endParaRPr lang="id-ID"/>
        </a:p>
      </dgm:t>
    </dgm:pt>
    <dgm:pt modelId="{C03A5756-7CC7-4DD2-B078-F914EF17591E}" type="pres">
      <dgm:prSet presAssocID="{10B5058F-6A0B-4966-9302-C3EDB89277EB}" presName="connTx" presStyleLbl="parChTrans1D2" presStyleIdx="1" presStyleCnt="2"/>
      <dgm:spPr/>
      <dgm:t>
        <a:bodyPr/>
        <a:lstStyle/>
        <a:p>
          <a:endParaRPr lang="id-ID"/>
        </a:p>
      </dgm:t>
    </dgm:pt>
    <dgm:pt modelId="{0263785A-63FB-40EE-92C8-0FE8D13385CD}" type="pres">
      <dgm:prSet presAssocID="{DE922A40-AAB9-40FC-87F6-502E5E505353}" presName="root2" presStyleCnt="0"/>
      <dgm:spPr/>
      <dgm:t>
        <a:bodyPr/>
        <a:lstStyle/>
        <a:p>
          <a:endParaRPr lang="en-US"/>
        </a:p>
      </dgm:t>
    </dgm:pt>
    <dgm:pt modelId="{834F09DA-0CF1-4552-BDC3-44093E927B19}" type="pres">
      <dgm:prSet presAssocID="{DE922A40-AAB9-40FC-87F6-502E5E505353}" presName="LevelTwoTextNode" presStyleLbl="node2" presStyleIdx="1" presStyleCnt="2" custScaleX="82199" custLinFactNeighborY="83997">
        <dgm:presLayoutVars>
          <dgm:chPref val="3"/>
        </dgm:presLayoutVars>
      </dgm:prSet>
      <dgm:spPr/>
      <dgm:t>
        <a:bodyPr/>
        <a:lstStyle/>
        <a:p>
          <a:endParaRPr lang="en-US"/>
        </a:p>
      </dgm:t>
    </dgm:pt>
    <dgm:pt modelId="{6B2B065B-47C2-42BA-8004-F09EB8809967}" type="pres">
      <dgm:prSet presAssocID="{DE922A40-AAB9-40FC-87F6-502E5E505353}" presName="level3hierChild" presStyleCnt="0"/>
      <dgm:spPr/>
      <dgm:t>
        <a:bodyPr/>
        <a:lstStyle/>
        <a:p>
          <a:endParaRPr lang="en-US"/>
        </a:p>
      </dgm:t>
    </dgm:pt>
    <dgm:pt modelId="{901E8EB5-465C-5E46-8327-96BA83ED347D}" type="pres">
      <dgm:prSet presAssocID="{311BD503-624B-3148-934C-4ECDB409050B}" presName="conn2-1" presStyleLbl="parChTrans1D3" presStyleIdx="3" presStyleCnt="5"/>
      <dgm:spPr/>
      <dgm:t>
        <a:bodyPr/>
        <a:lstStyle/>
        <a:p>
          <a:endParaRPr lang="en-US"/>
        </a:p>
      </dgm:t>
    </dgm:pt>
    <dgm:pt modelId="{5002B235-7756-234F-979E-5E4D1C6E544B}" type="pres">
      <dgm:prSet presAssocID="{311BD503-624B-3148-934C-4ECDB409050B}" presName="connTx" presStyleLbl="parChTrans1D3" presStyleIdx="3" presStyleCnt="5"/>
      <dgm:spPr/>
      <dgm:t>
        <a:bodyPr/>
        <a:lstStyle/>
        <a:p>
          <a:endParaRPr lang="en-US"/>
        </a:p>
      </dgm:t>
    </dgm:pt>
    <dgm:pt modelId="{7B758451-5BD9-D64D-B82D-534D4356B4A8}" type="pres">
      <dgm:prSet presAssocID="{D29F7E1F-13B5-BC41-83CD-839A62C22410}" presName="root2" presStyleCnt="0"/>
      <dgm:spPr/>
      <dgm:t>
        <a:bodyPr/>
        <a:lstStyle/>
        <a:p>
          <a:endParaRPr lang="en-US"/>
        </a:p>
      </dgm:t>
    </dgm:pt>
    <dgm:pt modelId="{3870DEE8-953A-B549-AC11-89FB0242DC93}" type="pres">
      <dgm:prSet presAssocID="{D29F7E1F-13B5-BC41-83CD-839A62C22410}" presName="LevelTwoTextNode" presStyleLbl="node3" presStyleIdx="3" presStyleCnt="5" custLinFactNeighborX="-1608">
        <dgm:presLayoutVars>
          <dgm:chPref val="3"/>
        </dgm:presLayoutVars>
      </dgm:prSet>
      <dgm:spPr/>
      <dgm:t>
        <a:bodyPr/>
        <a:lstStyle/>
        <a:p>
          <a:endParaRPr lang="en-US"/>
        </a:p>
      </dgm:t>
    </dgm:pt>
    <dgm:pt modelId="{10411C50-1F80-A14E-AF73-66AD211C62C8}" type="pres">
      <dgm:prSet presAssocID="{D29F7E1F-13B5-BC41-83CD-839A62C22410}" presName="level3hierChild" presStyleCnt="0"/>
      <dgm:spPr/>
      <dgm:t>
        <a:bodyPr/>
        <a:lstStyle/>
        <a:p>
          <a:endParaRPr lang="en-US"/>
        </a:p>
      </dgm:t>
    </dgm:pt>
    <dgm:pt modelId="{E9F68950-B7CD-D143-A0E1-B75071CCA6ED}" type="pres">
      <dgm:prSet presAssocID="{AE7DB820-9CEA-6F47-BB5B-EC139C291B7B}" presName="conn2-1" presStyleLbl="parChTrans1D3" presStyleIdx="4" presStyleCnt="5"/>
      <dgm:spPr/>
      <dgm:t>
        <a:bodyPr/>
        <a:lstStyle/>
        <a:p>
          <a:endParaRPr lang="en-US"/>
        </a:p>
      </dgm:t>
    </dgm:pt>
    <dgm:pt modelId="{B24C645D-31A1-8D43-B75C-E8A65F126252}" type="pres">
      <dgm:prSet presAssocID="{AE7DB820-9CEA-6F47-BB5B-EC139C291B7B}" presName="connTx" presStyleLbl="parChTrans1D3" presStyleIdx="4" presStyleCnt="5"/>
      <dgm:spPr/>
      <dgm:t>
        <a:bodyPr/>
        <a:lstStyle/>
        <a:p>
          <a:endParaRPr lang="en-US"/>
        </a:p>
      </dgm:t>
    </dgm:pt>
    <dgm:pt modelId="{C86CAA1D-B095-FB41-B61C-98245F8F9907}" type="pres">
      <dgm:prSet presAssocID="{A71567F5-EFF1-7B4E-B11B-AE2DFA13DCE2}" presName="root2" presStyleCnt="0"/>
      <dgm:spPr/>
      <dgm:t>
        <a:bodyPr/>
        <a:lstStyle/>
        <a:p>
          <a:endParaRPr lang="en-US"/>
        </a:p>
      </dgm:t>
    </dgm:pt>
    <dgm:pt modelId="{32119D9B-DFBE-8F4F-A5F6-A462C1F2E25B}" type="pres">
      <dgm:prSet presAssocID="{A71567F5-EFF1-7B4E-B11B-AE2DFA13DCE2}" presName="LevelTwoTextNode" presStyleLbl="node3" presStyleIdx="4" presStyleCnt="5" custLinFactNeighborX="-1608">
        <dgm:presLayoutVars>
          <dgm:chPref val="3"/>
        </dgm:presLayoutVars>
      </dgm:prSet>
      <dgm:spPr/>
      <dgm:t>
        <a:bodyPr/>
        <a:lstStyle/>
        <a:p>
          <a:endParaRPr lang="en-US"/>
        </a:p>
      </dgm:t>
    </dgm:pt>
    <dgm:pt modelId="{26687D49-70FC-A244-80BF-464A0FFDC9EB}" type="pres">
      <dgm:prSet presAssocID="{A71567F5-EFF1-7B4E-B11B-AE2DFA13DCE2}" presName="level3hierChild" presStyleCnt="0"/>
      <dgm:spPr/>
      <dgm:t>
        <a:bodyPr/>
        <a:lstStyle/>
        <a:p>
          <a:endParaRPr lang="en-US"/>
        </a:p>
      </dgm:t>
    </dgm:pt>
  </dgm:ptLst>
  <dgm:cxnLst>
    <dgm:cxn modelId="{E7615FAA-4E56-4F03-82C4-E97AC48642B0}" type="presOf" srcId="{B30FDCF5-36F4-441B-AC40-BD4CE8956645}" destId="{8B8A69ED-733C-4FB7-A51F-B7D3228DB115}" srcOrd="0" destOrd="0" presId="urn:microsoft.com/office/officeart/2008/layout/HorizontalMultiLevelHierarchy"/>
    <dgm:cxn modelId="{5799B771-67E1-4BD5-9F00-16A0727E6AA3}" srcId="{59380BA5-1659-4B8B-B8BF-1D18212856E4}" destId="{2985FE0D-3A2E-429C-9D9B-EC1F7EEA8812}" srcOrd="0" destOrd="0" parTransId="{A335775F-554F-468B-A18A-C8171B35697A}" sibTransId="{D1784905-E176-4E89-B01F-73C532594F8A}"/>
    <dgm:cxn modelId="{D5E7EC42-C752-403F-B0DE-35ABD82B96C9}" type="presOf" srcId="{AE7DB820-9CEA-6F47-BB5B-EC139C291B7B}" destId="{E9F68950-B7CD-D143-A0E1-B75071CCA6ED}" srcOrd="0" destOrd="0" presId="urn:microsoft.com/office/officeart/2008/layout/HorizontalMultiLevelHierarchy"/>
    <dgm:cxn modelId="{AF66656E-3EC3-4620-A3F8-A0C573484711}" type="presOf" srcId="{311BD503-624B-3148-934C-4ECDB409050B}" destId="{5002B235-7756-234F-979E-5E4D1C6E544B}" srcOrd="1" destOrd="0" presId="urn:microsoft.com/office/officeart/2008/layout/HorizontalMultiLevelHierarchy"/>
    <dgm:cxn modelId="{B5FEE8FB-C1CB-4771-A1F7-EF903DD4FB61}" type="presOf" srcId="{DE922A40-AAB9-40FC-87F6-502E5E505353}" destId="{834F09DA-0CF1-4552-BDC3-44093E927B19}" srcOrd="0" destOrd="0" presId="urn:microsoft.com/office/officeart/2008/layout/HorizontalMultiLevelHierarchy"/>
    <dgm:cxn modelId="{5DC99349-C970-894B-87BC-7A73EE8B31A2}" srcId="{45183057-0EFF-442D-B62F-3B76504C6D87}" destId="{C304D008-52C5-AA4A-A718-61F61270D0B2}" srcOrd="1" destOrd="0" parTransId="{95E081AB-CE31-5440-B3B4-DA1476D704C6}" sibTransId="{89583126-7443-EA46-8671-095CD59AC258}"/>
    <dgm:cxn modelId="{2027F003-8CF2-42FC-B7E9-0A73EA65B489}" type="presOf" srcId="{C304D008-52C5-AA4A-A718-61F61270D0B2}" destId="{0C17AC3B-A7C3-2649-892E-A7820254025C}" srcOrd="0" destOrd="0" presId="urn:microsoft.com/office/officeart/2008/layout/HorizontalMultiLevelHierarchy"/>
    <dgm:cxn modelId="{F66E3C7E-D553-4609-BADB-766E6653DD10}" type="presOf" srcId="{ACDDD24C-1150-3049-8E61-717BAC0D943C}" destId="{69E27BA4-178C-8140-8488-83C2974AB332}" srcOrd="0" destOrd="0" presId="urn:microsoft.com/office/officeart/2008/layout/HorizontalMultiLevelHierarchy"/>
    <dgm:cxn modelId="{3C34C1B0-A792-45E6-BF53-6B9ECF0AEEFE}" type="presOf" srcId="{10B5058F-6A0B-4966-9302-C3EDB89277EB}" destId="{C03A5756-7CC7-4DD2-B078-F914EF17591E}" srcOrd="1" destOrd="0" presId="urn:microsoft.com/office/officeart/2008/layout/HorizontalMultiLevelHierarchy"/>
    <dgm:cxn modelId="{C3D34CC4-4056-4420-B4D7-83A87113FC87}" type="presOf" srcId="{10B5058F-6A0B-4966-9302-C3EDB89277EB}" destId="{810E2AD3-A7ED-4681-B741-93B7D2793E61}" srcOrd="0" destOrd="0" presId="urn:microsoft.com/office/officeart/2008/layout/HorizontalMultiLevelHierarchy"/>
    <dgm:cxn modelId="{4DCAEB22-29AD-49F7-99D9-5D0BFC3C35D7}" type="presOf" srcId="{B30FDCF5-36F4-441B-AC40-BD4CE8956645}" destId="{CE68441B-8873-4B87-8C2F-EDA38B5DAFF4}" srcOrd="1" destOrd="0" presId="urn:microsoft.com/office/officeart/2008/layout/HorizontalMultiLevelHierarchy"/>
    <dgm:cxn modelId="{909BB7DC-138C-574D-AF4C-BC5E177C969F}" srcId="{DE922A40-AAB9-40FC-87F6-502E5E505353}" destId="{A71567F5-EFF1-7B4E-B11B-AE2DFA13DCE2}" srcOrd="1" destOrd="0" parTransId="{AE7DB820-9CEA-6F47-BB5B-EC139C291B7B}" sibTransId="{02B85354-88DB-CC40-86B4-2BA9813E2FBA}"/>
    <dgm:cxn modelId="{5C320451-9A4D-4B52-AC9F-E38DEF94B66C}" type="presOf" srcId="{D29F7E1F-13B5-BC41-83CD-839A62C22410}" destId="{3870DEE8-953A-B549-AC11-89FB0242DC93}" srcOrd="0" destOrd="0" presId="urn:microsoft.com/office/officeart/2008/layout/HorizontalMultiLevelHierarchy"/>
    <dgm:cxn modelId="{E85A77AE-61C7-49F6-9113-6C96E5368567}" type="presOf" srcId="{45183057-0EFF-442D-B62F-3B76504C6D87}" destId="{5C3D0F54-EDEC-47ED-8E3F-459CB6631822}" srcOrd="0" destOrd="0" presId="urn:microsoft.com/office/officeart/2008/layout/HorizontalMultiLevelHierarchy"/>
    <dgm:cxn modelId="{E1AAC71D-E0C8-41EB-9743-E021F69FA9F9}" type="presOf" srcId="{2985FE0D-3A2E-429C-9D9B-EC1F7EEA8812}" destId="{4BD0AADA-B4BC-4C86-B8E4-DA3276BC5782}" srcOrd="0" destOrd="0" presId="urn:microsoft.com/office/officeart/2008/layout/HorizontalMultiLevelHierarchy"/>
    <dgm:cxn modelId="{FC1744DD-A8F9-2743-8382-F0F07C188D9E}" srcId="{45183057-0EFF-442D-B62F-3B76504C6D87}" destId="{A4A665B0-5516-3A43-A2D8-D45B9D3BAE17}" srcOrd="2" destOrd="0" parTransId="{ACDDD24C-1150-3049-8E61-717BAC0D943C}" sibTransId="{90FD6E33-D5C3-1142-8ED8-55365AFCE4B3}"/>
    <dgm:cxn modelId="{69C2A524-2F9E-4463-B5BF-47A5B6D2E58C}" type="presOf" srcId="{A4A665B0-5516-3A43-A2D8-D45B9D3BAE17}" destId="{96513567-C580-5C4C-922E-D75D91C15616}" srcOrd="0" destOrd="0" presId="urn:microsoft.com/office/officeart/2008/layout/HorizontalMultiLevelHierarchy"/>
    <dgm:cxn modelId="{069E1004-A3B9-4E5A-B630-B7816955BE17}" type="presOf" srcId="{AE7DB820-9CEA-6F47-BB5B-EC139C291B7B}" destId="{B24C645D-31A1-8D43-B75C-E8A65F126252}" srcOrd="1" destOrd="0" presId="urn:microsoft.com/office/officeart/2008/layout/HorizontalMultiLevelHierarchy"/>
    <dgm:cxn modelId="{8D96F6E8-1611-4E83-86ED-E88EFFBEF176}" srcId="{2985FE0D-3A2E-429C-9D9B-EC1F7EEA8812}" destId="{45183057-0EFF-442D-B62F-3B76504C6D87}" srcOrd="0" destOrd="0" parTransId="{B30FDCF5-36F4-441B-AC40-BD4CE8956645}" sibTransId="{CC91D18C-3E84-4E7E-9AE2-612A3B8350D0}"/>
    <dgm:cxn modelId="{E38AD82E-C8F6-4337-AA3A-6C1932490B7B}" type="presOf" srcId="{95E081AB-CE31-5440-B3B4-DA1476D704C6}" destId="{E202CBB7-77AB-C149-B770-A8D3A25DA234}" srcOrd="0" destOrd="0" presId="urn:microsoft.com/office/officeart/2008/layout/HorizontalMultiLevelHierarchy"/>
    <dgm:cxn modelId="{A4CF725D-4F42-48AB-84F0-D06F279A7DDC}" type="presOf" srcId="{59380BA5-1659-4B8B-B8BF-1D18212856E4}" destId="{539B0A69-9280-4B99-AFE6-03307D4D8106}" srcOrd="0" destOrd="0" presId="urn:microsoft.com/office/officeart/2008/layout/HorizontalMultiLevelHierarchy"/>
    <dgm:cxn modelId="{015DCF57-5591-4A47-9C4C-D50FEFAF9527}" srcId="{45183057-0EFF-442D-B62F-3B76504C6D87}" destId="{DE858190-2D83-7542-84AB-3C45C63B060B}" srcOrd="0" destOrd="0" parTransId="{F438F394-CFD6-8142-B677-A43640BDC80C}" sibTransId="{F8C64C95-EA8E-5E4A-AAC6-6DD63A054E95}"/>
    <dgm:cxn modelId="{D19C231A-BB73-4CEF-BE6C-ACB4290414AA}" srcId="{2985FE0D-3A2E-429C-9D9B-EC1F7EEA8812}" destId="{DE922A40-AAB9-40FC-87F6-502E5E505353}" srcOrd="1" destOrd="0" parTransId="{10B5058F-6A0B-4966-9302-C3EDB89277EB}" sibTransId="{E062A122-4475-46DA-A8C3-E5167469091B}"/>
    <dgm:cxn modelId="{A8EF92EF-40C5-4F45-B372-A47ECD6926D2}" type="presOf" srcId="{ACDDD24C-1150-3049-8E61-717BAC0D943C}" destId="{E4AA5705-8D4D-7340-9044-D5EA63257B7F}" srcOrd="1" destOrd="0" presId="urn:microsoft.com/office/officeart/2008/layout/HorizontalMultiLevelHierarchy"/>
    <dgm:cxn modelId="{6AC24195-DE56-47AD-B553-C0460F725612}" type="presOf" srcId="{95E081AB-CE31-5440-B3B4-DA1476D704C6}" destId="{2AD2F95D-8B4E-E842-AE77-ADCE8257125E}" srcOrd="1" destOrd="0" presId="urn:microsoft.com/office/officeart/2008/layout/HorizontalMultiLevelHierarchy"/>
    <dgm:cxn modelId="{C727AEBC-E00A-40A0-81EC-C532BBDD1407}" type="presOf" srcId="{F438F394-CFD6-8142-B677-A43640BDC80C}" destId="{70DC0175-5A44-144D-B4D0-19A55EA34064}" srcOrd="0" destOrd="0" presId="urn:microsoft.com/office/officeart/2008/layout/HorizontalMultiLevelHierarchy"/>
    <dgm:cxn modelId="{2B668ECA-8FCC-458E-AE76-216C8381D7C1}" type="presOf" srcId="{DE858190-2D83-7542-84AB-3C45C63B060B}" destId="{750568E4-2923-D341-8192-F3C4607FDDBA}" srcOrd="0" destOrd="0" presId="urn:microsoft.com/office/officeart/2008/layout/HorizontalMultiLevelHierarchy"/>
    <dgm:cxn modelId="{93E221BA-F5CE-46C5-9170-4F5EC4220B7F}" type="presOf" srcId="{311BD503-624B-3148-934C-4ECDB409050B}" destId="{901E8EB5-465C-5E46-8327-96BA83ED347D}" srcOrd="0" destOrd="0" presId="urn:microsoft.com/office/officeart/2008/layout/HorizontalMultiLevelHierarchy"/>
    <dgm:cxn modelId="{BCED691D-9081-4166-8D6C-E1BD00F820DA}" type="presOf" srcId="{F438F394-CFD6-8142-B677-A43640BDC80C}" destId="{DBFFEAE6-A087-2E40-AEFE-C0EA8321EBE3}" srcOrd="1" destOrd="0" presId="urn:microsoft.com/office/officeart/2008/layout/HorizontalMultiLevelHierarchy"/>
    <dgm:cxn modelId="{6F8CD5B5-9355-4840-A265-75768EC849B5}" type="presOf" srcId="{A71567F5-EFF1-7B4E-B11B-AE2DFA13DCE2}" destId="{32119D9B-DFBE-8F4F-A5F6-A462C1F2E25B}" srcOrd="0" destOrd="0" presId="urn:microsoft.com/office/officeart/2008/layout/HorizontalMultiLevelHierarchy"/>
    <dgm:cxn modelId="{9F61DEF8-C610-B545-9243-73D83CBF92FB}" srcId="{DE922A40-AAB9-40FC-87F6-502E5E505353}" destId="{D29F7E1F-13B5-BC41-83CD-839A62C22410}" srcOrd="0" destOrd="0" parTransId="{311BD503-624B-3148-934C-4ECDB409050B}" sibTransId="{52C5896F-8A00-8549-B19C-E8D9EDD0EB4C}"/>
    <dgm:cxn modelId="{B44C29E7-9C66-44DC-9B34-D32D79F84702}" type="presParOf" srcId="{539B0A69-9280-4B99-AFE6-03307D4D8106}" destId="{06741A82-F948-446F-A1B9-7C1E0CCF1F5F}" srcOrd="0" destOrd="0" presId="urn:microsoft.com/office/officeart/2008/layout/HorizontalMultiLevelHierarchy"/>
    <dgm:cxn modelId="{D723FB59-869D-41FD-99DA-F905FDFCAE20}" type="presParOf" srcId="{06741A82-F948-446F-A1B9-7C1E0CCF1F5F}" destId="{4BD0AADA-B4BC-4C86-B8E4-DA3276BC5782}" srcOrd="0" destOrd="0" presId="urn:microsoft.com/office/officeart/2008/layout/HorizontalMultiLevelHierarchy"/>
    <dgm:cxn modelId="{6DC59760-3511-4A90-941A-6C31ADED5402}" type="presParOf" srcId="{06741A82-F948-446F-A1B9-7C1E0CCF1F5F}" destId="{81D9916F-D24D-475F-9672-3B053DFA1CA7}" srcOrd="1" destOrd="0" presId="urn:microsoft.com/office/officeart/2008/layout/HorizontalMultiLevelHierarchy"/>
    <dgm:cxn modelId="{2A6A0DAB-1E18-4694-9001-298C446E86F3}" type="presParOf" srcId="{81D9916F-D24D-475F-9672-3B053DFA1CA7}" destId="{8B8A69ED-733C-4FB7-A51F-B7D3228DB115}" srcOrd="0" destOrd="0" presId="urn:microsoft.com/office/officeart/2008/layout/HorizontalMultiLevelHierarchy"/>
    <dgm:cxn modelId="{DE747EFD-575F-4C75-903D-514CB961A6D3}" type="presParOf" srcId="{8B8A69ED-733C-4FB7-A51F-B7D3228DB115}" destId="{CE68441B-8873-4B87-8C2F-EDA38B5DAFF4}" srcOrd="0" destOrd="0" presId="urn:microsoft.com/office/officeart/2008/layout/HorizontalMultiLevelHierarchy"/>
    <dgm:cxn modelId="{DF8D8DF7-57F8-425D-8252-1B045C0033BB}" type="presParOf" srcId="{81D9916F-D24D-475F-9672-3B053DFA1CA7}" destId="{E56AD112-01D5-46CB-8B4A-31C8F9DF27A0}" srcOrd="1" destOrd="0" presId="urn:microsoft.com/office/officeart/2008/layout/HorizontalMultiLevelHierarchy"/>
    <dgm:cxn modelId="{83F000F6-846D-4934-B2FA-E087F828C0D1}" type="presParOf" srcId="{E56AD112-01D5-46CB-8B4A-31C8F9DF27A0}" destId="{5C3D0F54-EDEC-47ED-8E3F-459CB6631822}" srcOrd="0" destOrd="0" presId="urn:microsoft.com/office/officeart/2008/layout/HorizontalMultiLevelHierarchy"/>
    <dgm:cxn modelId="{75CC3A0B-CEC3-4C04-8FBE-B02ED28BE51A}" type="presParOf" srcId="{E56AD112-01D5-46CB-8B4A-31C8F9DF27A0}" destId="{9151F838-A1FD-4883-817D-230F7A26F285}" srcOrd="1" destOrd="0" presId="urn:microsoft.com/office/officeart/2008/layout/HorizontalMultiLevelHierarchy"/>
    <dgm:cxn modelId="{96888087-0EFE-4F61-9D8E-CF623E02E13A}" type="presParOf" srcId="{9151F838-A1FD-4883-817D-230F7A26F285}" destId="{70DC0175-5A44-144D-B4D0-19A55EA34064}" srcOrd="0" destOrd="0" presId="urn:microsoft.com/office/officeart/2008/layout/HorizontalMultiLevelHierarchy"/>
    <dgm:cxn modelId="{30EBC7C4-EBCE-4F7E-AE31-926D15626FA6}" type="presParOf" srcId="{70DC0175-5A44-144D-B4D0-19A55EA34064}" destId="{DBFFEAE6-A087-2E40-AEFE-C0EA8321EBE3}" srcOrd="0" destOrd="0" presId="urn:microsoft.com/office/officeart/2008/layout/HorizontalMultiLevelHierarchy"/>
    <dgm:cxn modelId="{AF2B7B12-E167-4ADC-8DDA-0980C17320FD}" type="presParOf" srcId="{9151F838-A1FD-4883-817D-230F7A26F285}" destId="{B787AAC3-3B3C-BE4D-9D2E-01EB5B471846}" srcOrd="1" destOrd="0" presId="urn:microsoft.com/office/officeart/2008/layout/HorizontalMultiLevelHierarchy"/>
    <dgm:cxn modelId="{3F8BAC3D-1A90-437E-810D-1BA55878480B}" type="presParOf" srcId="{B787AAC3-3B3C-BE4D-9D2E-01EB5B471846}" destId="{750568E4-2923-D341-8192-F3C4607FDDBA}" srcOrd="0" destOrd="0" presId="urn:microsoft.com/office/officeart/2008/layout/HorizontalMultiLevelHierarchy"/>
    <dgm:cxn modelId="{6B2C8EC9-434F-4232-A5A5-BB1BF1CE514F}" type="presParOf" srcId="{B787AAC3-3B3C-BE4D-9D2E-01EB5B471846}" destId="{9A0B530B-29DA-E945-9AC6-B4C17685E2FD}" srcOrd="1" destOrd="0" presId="urn:microsoft.com/office/officeart/2008/layout/HorizontalMultiLevelHierarchy"/>
    <dgm:cxn modelId="{A51C05F5-4762-49F4-B3F0-3D88B2E9B311}" type="presParOf" srcId="{9151F838-A1FD-4883-817D-230F7A26F285}" destId="{E202CBB7-77AB-C149-B770-A8D3A25DA234}" srcOrd="2" destOrd="0" presId="urn:microsoft.com/office/officeart/2008/layout/HorizontalMultiLevelHierarchy"/>
    <dgm:cxn modelId="{FEE05265-82AA-4742-8C50-8A3F7AC513FA}" type="presParOf" srcId="{E202CBB7-77AB-C149-B770-A8D3A25DA234}" destId="{2AD2F95D-8B4E-E842-AE77-ADCE8257125E}" srcOrd="0" destOrd="0" presId="urn:microsoft.com/office/officeart/2008/layout/HorizontalMultiLevelHierarchy"/>
    <dgm:cxn modelId="{311237AA-3E81-4D30-BEB9-CDB3015D7CE5}" type="presParOf" srcId="{9151F838-A1FD-4883-817D-230F7A26F285}" destId="{1977F2B5-81D9-6D4C-8B15-A4355E9C36EA}" srcOrd="3" destOrd="0" presId="urn:microsoft.com/office/officeart/2008/layout/HorizontalMultiLevelHierarchy"/>
    <dgm:cxn modelId="{2091DD75-291D-480C-86B8-C304E0B98D22}" type="presParOf" srcId="{1977F2B5-81D9-6D4C-8B15-A4355E9C36EA}" destId="{0C17AC3B-A7C3-2649-892E-A7820254025C}" srcOrd="0" destOrd="0" presId="urn:microsoft.com/office/officeart/2008/layout/HorizontalMultiLevelHierarchy"/>
    <dgm:cxn modelId="{0EEB75F6-FD82-4E4D-9358-9ACDE0F57B7F}" type="presParOf" srcId="{1977F2B5-81D9-6D4C-8B15-A4355E9C36EA}" destId="{6986500F-D9B7-5F49-B636-6F6DF12FFC09}" srcOrd="1" destOrd="0" presId="urn:microsoft.com/office/officeart/2008/layout/HorizontalMultiLevelHierarchy"/>
    <dgm:cxn modelId="{69C5C33C-1DE5-4334-AB33-17251D69E488}" type="presParOf" srcId="{9151F838-A1FD-4883-817D-230F7A26F285}" destId="{69E27BA4-178C-8140-8488-83C2974AB332}" srcOrd="4" destOrd="0" presId="urn:microsoft.com/office/officeart/2008/layout/HorizontalMultiLevelHierarchy"/>
    <dgm:cxn modelId="{8B6CDA04-F5DF-4111-A2BF-898A121738BF}" type="presParOf" srcId="{69E27BA4-178C-8140-8488-83C2974AB332}" destId="{E4AA5705-8D4D-7340-9044-D5EA63257B7F}" srcOrd="0" destOrd="0" presId="urn:microsoft.com/office/officeart/2008/layout/HorizontalMultiLevelHierarchy"/>
    <dgm:cxn modelId="{E5884953-A336-476F-B15E-4A80B989631D}" type="presParOf" srcId="{9151F838-A1FD-4883-817D-230F7A26F285}" destId="{A71F6888-3434-0F45-ACEF-3880788ED6A0}" srcOrd="5" destOrd="0" presId="urn:microsoft.com/office/officeart/2008/layout/HorizontalMultiLevelHierarchy"/>
    <dgm:cxn modelId="{5CA33283-6172-41D0-AD1F-E729E32935CE}" type="presParOf" srcId="{A71F6888-3434-0F45-ACEF-3880788ED6A0}" destId="{96513567-C580-5C4C-922E-D75D91C15616}" srcOrd="0" destOrd="0" presId="urn:microsoft.com/office/officeart/2008/layout/HorizontalMultiLevelHierarchy"/>
    <dgm:cxn modelId="{11619E47-D486-41AE-8E4A-C6A9774B0B63}" type="presParOf" srcId="{A71F6888-3434-0F45-ACEF-3880788ED6A0}" destId="{87BD0861-A06A-7844-85E3-95465A67D3B6}" srcOrd="1" destOrd="0" presId="urn:microsoft.com/office/officeart/2008/layout/HorizontalMultiLevelHierarchy"/>
    <dgm:cxn modelId="{778C29B1-F3F4-4463-BAD5-6C6611FC8D97}" type="presParOf" srcId="{81D9916F-D24D-475F-9672-3B053DFA1CA7}" destId="{810E2AD3-A7ED-4681-B741-93B7D2793E61}" srcOrd="2" destOrd="0" presId="urn:microsoft.com/office/officeart/2008/layout/HorizontalMultiLevelHierarchy"/>
    <dgm:cxn modelId="{8E483DDB-334C-4C35-9D92-6B00F95EBB4F}" type="presParOf" srcId="{810E2AD3-A7ED-4681-B741-93B7D2793E61}" destId="{C03A5756-7CC7-4DD2-B078-F914EF17591E}" srcOrd="0" destOrd="0" presId="urn:microsoft.com/office/officeart/2008/layout/HorizontalMultiLevelHierarchy"/>
    <dgm:cxn modelId="{FCA146FE-7983-4308-8A6F-2D80AB4604C9}" type="presParOf" srcId="{81D9916F-D24D-475F-9672-3B053DFA1CA7}" destId="{0263785A-63FB-40EE-92C8-0FE8D13385CD}" srcOrd="3" destOrd="0" presId="urn:microsoft.com/office/officeart/2008/layout/HorizontalMultiLevelHierarchy"/>
    <dgm:cxn modelId="{6337C98D-D621-481E-9154-478AA4A2EC2B}" type="presParOf" srcId="{0263785A-63FB-40EE-92C8-0FE8D13385CD}" destId="{834F09DA-0CF1-4552-BDC3-44093E927B19}" srcOrd="0" destOrd="0" presId="urn:microsoft.com/office/officeart/2008/layout/HorizontalMultiLevelHierarchy"/>
    <dgm:cxn modelId="{97E8F33C-9AA1-4467-995C-2168FE72AFD1}" type="presParOf" srcId="{0263785A-63FB-40EE-92C8-0FE8D13385CD}" destId="{6B2B065B-47C2-42BA-8004-F09EB8809967}" srcOrd="1" destOrd="0" presId="urn:microsoft.com/office/officeart/2008/layout/HorizontalMultiLevelHierarchy"/>
    <dgm:cxn modelId="{40150E93-467A-4B72-9A2D-04A962E50195}" type="presParOf" srcId="{6B2B065B-47C2-42BA-8004-F09EB8809967}" destId="{901E8EB5-465C-5E46-8327-96BA83ED347D}" srcOrd="0" destOrd="0" presId="urn:microsoft.com/office/officeart/2008/layout/HorizontalMultiLevelHierarchy"/>
    <dgm:cxn modelId="{4DD5A11F-00E1-4695-88F1-E3A75D341239}" type="presParOf" srcId="{901E8EB5-465C-5E46-8327-96BA83ED347D}" destId="{5002B235-7756-234F-979E-5E4D1C6E544B}" srcOrd="0" destOrd="0" presId="urn:microsoft.com/office/officeart/2008/layout/HorizontalMultiLevelHierarchy"/>
    <dgm:cxn modelId="{306EB0D0-7381-463F-83FD-5D3BD7B9A505}" type="presParOf" srcId="{6B2B065B-47C2-42BA-8004-F09EB8809967}" destId="{7B758451-5BD9-D64D-B82D-534D4356B4A8}" srcOrd="1" destOrd="0" presId="urn:microsoft.com/office/officeart/2008/layout/HorizontalMultiLevelHierarchy"/>
    <dgm:cxn modelId="{F432D85E-09AE-4E22-929E-94AD1441FB70}" type="presParOf" srcId="{7B758451-5BD9-D64D-B82D-534D4356B4A8}" destId="{3870DEE8-953A-B549-AC11-89FB0242DC93}" srcOrd="0" destOrd="0" presId="urn:microsoft.com/office/officeart/2008/layout/HorizontalMultiLevelHierarchy"/>
    <dgm:cxn modelId="{1E41FC4F-E4FA-4B7A-88D5-7790F6C0AA4F}" type="presParOf" srcId="{7B758451-5BD9-D64D-B82D-534D4356B4A8}" destId="{10411C50-1F80-A14E-AF73-66AD211C62C8}" srcOrd="1" destOrd="0" presId="urn:microsoft.com/office/officeart/2008/layout/HorizontalMultiLevelHierarchy"/>
    <dgm:cxn modelId="{7AE7AE1F-4D51-4DBB-84FB-112E2A7B4EB9}" type="presParOf" srcId="{6B2B065B-47C2-42BA-8004-F09EB8809967}" destId="{E9F68950-B7CD-D143-A0E1-B75071CCA6ED}" srcOrd="2" destOrd="0" presId="urn:microsoft.com/office/officeart/2008/layout/HorizontalMultiLevelHierarchy"/>
    <dgm:cxn modelId="{3D9D7B4E-4C97-4BCE-A79F-137DC8AEA743}" type="presParOf" srcId="{E9F68950-B7CD-D143-A0E1-B75071CCA6ED}" destId="{B24C645D-31A1-8D43-B75C-E8A65F126252}" srcOrd="0" destOrd="0" presId="urn:microsoft.com/office/officeart/2008/layout/HorizontalMultiLevelHierarchy"/>
    <dgm:cxn modelId="{456C7816-B670-4E15-BC1A-35D6863985D8}" type="presParOf" srcId="{6B2B065B-47C2-42BA-8004-F09EB8809967}" destId="{C86CAA1D-B095-FB41-B61C-98245F8F9907}" srcOrd="3" destOrd="0" presId="urn:microsoft.com/office/officeart/2008/layout/HorizontalMultiLevelHierarchy"/>
    <dgm:cxn modelId="{00E5047E-8078-4D89-A286-9E945B960956}" type="presParOf" srcId="{C86CAA1D-B095-FB41-B61C-98245F8F9907}" destId="{32119D9B-DFBE-8F4F-A5F6-A462C1F2E25B}" srcOrd="0" destOrd="0" presId="urn:microsoft.com/office/officeart/2008/layout/HorizontalMultiLevelHierarchy"/>
    <dgm:cxn modelId="{0A1C2B8D-28F9-47F8-B3F8-02CA7661F81A}" type="presParOf" srcId="{C86CAA1D-B095-FB41-B61C-98245F8F9907}" destId="{26687D49-70FC-A244-80BF-464A0FFDC9EB}"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98DE743-5E56-4752-A148-0769AD1144BB}" type="doc">
      <dgm:prSet loTypeId="urn:microsoft.com/office/officeart/2005/8/layout/cycle8" loCatId="cycle" qsTypeId="urn:microsoft.com/office/officeart/2005/8/quickstyle/simple5" qsCatId="simple" csTypeId="urn:microsoft.com/office/officeart/2005/8/colors/colorful1#2" csCatId="colorful" phldr="1"/>
      <dgm:spPr/>
      <dgm:t>
        <a:bodyPr/>
        <a:lstStyle/>
        <a:p>
          <a:endParaRPr lang="en-US"/>
        </a:p>
      </dgm:t>
    </dgm:pt>
    <dgm:pt modelId="{C0107D92-D295-4E2D-8667-2A9851568A29}">
      <dgm:prSet phldrT="[Text]" custT="1"/>
      <dgm:spPr>
        <a:solidFill>
          <a:srgbClr val="CC0000"/>
        </a:solidFill>
      </dgm:spPr>
      <dgm:t>
        <a:bodyPr/>
        <a:lstStyle/>
        <a:p>
          <a:pPr>
            <a:spcAft>
              <a:spcPts val="0"/>
            </a:spcAft>
          </a:pPr>
          <a:r>
            <a:rPr lang="en-US" sz="1800" b="1" cap="all" baseline="0" dirty="0" err="1" smtClean="0">
              <a:latin typeface="Agency FB" pitchFamily="34" charset="0"/>
            </a:rPr>
            <a:t>Pengeta</a:t>
          </a:r>
          <a:endParaRPr lang="en-US" sz="1800" b="1" cap="all" baseline="0" dirty="0" smtClean="0">
            <a:latin typeface="Agency FB" pitchFamily="34" charset="0"/>
          </a:endParaRPr>
        </a:p>
        <a:p>
          <a:pPr>
            <a:spcAft>
              <a:spcPts val="0"/>
            </a:spcAft>
          </a:pPr>
          <a:r>
            <a:rPr lang="en-US" sz="1800" b="1" cap="all" baseline="0" dirty="0" err="1" smtClean="0">
              <a:latin typeface="Agency FB" pitchFamily="34" charset="0"/>
            </a:rPr>
            <a:t>huan</a:t>
          </a:r>
          <a:endParaRPr lang="en-US" sz="1800" b="1" cap="all" baseline="0" dirty="0">
            <a:latin typeface="Agency FB" pitchFamily="34" charset="0"/>
          </a:endParaRPr>
        </a:p>
      </dgm:t>
    </dgm:pt>
    <dgm:pt modelId="{02548234-84D2-4B77-A46D-EDA3BCDAC748}" type="parTrans" cxnId="{A52BB32D-DEC8-4837-A340-ECBCFD82A0E4}">
      <dgm:prSet/>
      <dgm:spPr/>
      <dgm:t>
        <a:bodyPr/>
        <a:lstStyle/>
        <a:p>
          <a:endParaRPr lang="en-US" sz="1800">
            <a:latin typeface="Agency FB" pitchFamily="34" charset="0"/>
          </a:endParaRPr>
        </a:p>
      </dgm:t>
    </dgm:pt>
    <dgm:pt modelId="{7AD04878-7465-4102-90A9-DD3E808893CD}" type="sibTrans" cxnId="{A52BB32D-DEC8-4837-A340-ECBCFD82A0E4}">
      <dgm:prSet/>
      <dgm:spPr/>
      <dgm:t>
        <a:bodyPr/>
        <a:lstStyle/>
        <a:p>
          <a:endParaRPr lang="en-US" sz="1800">
            <a:latin typeface="Agency FB" pitchFamily="34" charset="0"/>
          </a:endParaRPr>
        </a:p>
      </dgm:t>
    </dgm:pt>
    <dgm:pt modelId="{97D038B9-08FF-4C3C-82BD-475C655ACA37}">
      <dgm:prSet phldrT="[Text]" custT="1"/>
      <dgm:spPr>
        <a:solidFill>
          <a:srgbClr val="0070C0"/>
        </a:solidFill>
      </dgm:spPr>
      <dgm:t>
        <a:bodyPr anchor="t" anchorCtr="0"/>
        <a:lstStyle/>
        <a:p>
          <a:r>
            <a:rPr lang="en-US" sz="1800" b="1" cap="all" baseline="0" dirty="0" err="1" smtClean="0">
              <a:latin typeface="Agency FB" pitchFamily="34" charset="0"/>
            </a:rPr>
            <a:t>Keteram</a:t>
          </a:r>
          <a:r>
            <a:rPr lang="id-ID" sz="1800" b="1" cap="all" baseline="0" dirty="0" smtClean="0">
              <a:latin typeface="Agency FB" pitchFamily="34" charset="0"/>
            </a:rPr>
            <a:t>  </a:t>
          </a:r>
          <a:r>
            <a:rPr lang="en-US" sz="1800" b="1" cap="all" baseline="0" dirty="0" err="1" smtClean="0">
              <a:latin typeface="Agency FB" pitchFamily="34" charset="0"/>
            </a:rPr>
            <a:t>pilan</a:t>
          </a:r>
          <a:endParaRPr lang="en-US" sz="1800" b="1" cap="all" baseline="0" dirty="0">
            <a:latin typeface="Agency FB" pitchFamily="34" charset="0"/>
          </a:endParaRPr>
        </a:p>
      </dgm:t>
    </dgm:pt>
    <dgm:pt modelId="{62E2E241-404D-4FE0-8058-83EC85A3EB66}" type="parTrans" cxnId="{86E3F6FC-6092-4BF6-B712-828EE71D4203}">
      <dgm:prSet/>
      <dgm:spPr/>
      <dgm:t>
        <a:bodyPr/>
        <a:lstStyle/>
        <a:p>
          <a:endParaRPr lang="en-US" sz="1800">
            <a:latin typeface="Agency FB" pitchFamily="34" charset="0"/>
          </a:endParaRPr>
        </a:p>
      </dgm:t>
    </dgm:pt>
    <dgm:pt modelId="{7993196F-E523-42D9-BB64-35FA370FA2C9}" type="sibTrans" cxnId="{86E3F6FC-6092-4BF6-B712-828EE71D4203}">
      <dgm:prSet/>
      <dgm:spPr/>
      <dgm:t>
        <a:bodyPr/>
        <a:lstStyle/>
        <a:p>
          <a:endParaRPr lang="en-US" sz="1800">
            <a:latin typeface="Agency FB" pitchFamily="34" charset="0"/>
          </a:endParaRPr>
        </a:p>
      </dgm:t>
    </dgm:pt>
    <dgm:pt modelId="{156F02A8-E2F9-4842-BA5D-CF69E4AC07AA}">
      <dgm:prSet phldrT="[Text]" custT="1"/>
      <dgm:spPr>
        <a:solidFill>
          <a:schemeClr val="accent5">
            <a:lumMod val="50000"/>
          </a:schemeClr>
        </a:solidFill>
      </dgm:spPr>
      <dgm:t>
        <a:bodyPr/>
        <a:lstStyle/>
        <a:p>
          <a:r>
            <a:rPr lang="en-US" sz="1800" b="1" cap="all" baseline="0" dirty="0" err="1" smtClean="0">
              <a:latin typeface="Agency FB" pitchFamily="34" charset="0"/>
              <a:cs typeface="Arial" pitchFamily="34" charset="0"/>
            </a:rPr>
            <a:t>Sikap</a:t>
          </a:r>
          <a:endParaRPr lang="en-US" sz="1800" b="1" cap="all" baseline="0" dirty="0">
            <a:latin typeface="Agency FB" pitchFamily="34" charset="0"/>
            <a:cs typeface="Arial" pitchFamily="34" charset="0"/>
          </a:endParaRPr>
        </a:p>
      </dgm:t>
    </dgm:pt>
    <dgm:pt modelId="{B21F588C-7785-46C5-86AA-206B271A489F}" type="parTrans" cxnId="{9F7B9081-AE3B-41A5-83D8-6CB9D8BA752C}">
      <dgm:prSet/>
      <dgm:spPr/>
      <dgm:t>
        <a:bodyPr/>
        <a:lstStyle/>
        <a:p>
          <a:endParaRPr lang="en-US" sz="1800">
            <a:latin typeface="Agency FB" pitchFamily="34" charset="0"/>
          </a:endParaRPr>
        </a:p>
      </dgm:t>
    </dgm:pt>
    <dgm:pt modelId="{1A45746D-2D4A-4BFA-9F3E-C4CEDA7559ED}" type="sibTrans" cxnId="{9F7B9081-AE3B-41A5-83D8-6CB9D8BA752C}">
      <dgm:prSet/>
      <dgm:spPr/>
      <dgm:t>
        <a:bodyPr/>
        <a:lstStyle/>
        <a:p>
          <a:endParaRPr lang="en-US" sz="1800">
            <a:latin typeface="Agency FB" pitchFamily="34" charset="0"/>
          </a:endParaRPr>
        </a:p>
      </dgm:t>
    </dgm:pt>
    <dgm:pt modelId="{CE3531AF-4823-4584-9339-37CFFC9C3264}" type="pres">
      <dgm:prSet presAssocID="{298DE743-5E56-4752-A148-0769AD1144BB}" presName="compositeShape" presStyleCnt="0">
        <dgm:presLayoutVars>
          <dgm:chMax val="7"/>
          <dgm:dir/>
          <dgm:resizeHandles val="exact"/>
        </dgm:presLayoutVars>
      </dgm:prSet>
      <dgm:spPr/>
      <dgm:t>
        <a:bodyPr/>
        <a:lstStyle/>
        <a:p>
          <a:endParaRPr lang="en-US"/>
        </a:p>
      </dgm:t>
    </dgm:pt>
    <dgm:pt modelId="{CC91EFFC-1D79-46C6-BB55-6C8D488EB7AA}" type="pres">
      <dgm:prSet presAssocID="{298DE743-5E56-4752-A148-0769AD1144BB}" presName="wedge1" presStyleLbl="node1" presStyleIdx="0" presStyleCnt="3" custLinFactNeighborY="690"/>
      <dgm:spPr/>
      <dgm:t>
        <a:bodyPr/>
        <a:lstStyle/>
        <a:p>
          <a:endParaRPr lang="en-US"/>
        </a:p>
      </dgm:t>
    </dgm:pt>
    <dgm:pt modelId="{B45AF5A9-B979-4827-9152-51BF1D041B4D}" type="pres">
      <dgm:prSet presAssocID="{298DE743-5E56-4752-A148-0769AD1144BB}" presName="dummy1a" presStyleCnt="0"/>
      <dgm:spPr/>
      <dgm:t>
        <a:bodyPr/>
        <a:lstStyle/>
        <a:p>
          <a:endParaRPr lang="en-US"/>
        </a:p>
      </dgm:t>
    </dgm:pt>
    <dgm:pt modelId="{AB4AE5F8-00E6-4EFA-80E9-A5976F7FBDB3}" type="pres">
      <dgm:prSet presAssocID="{298DE743-5E56-4752-A148-0769AD1144BB}" presName="dummy1b" presStyleCnt="0"/>
      <dgm:spPr/>
      <dgm:t>
        <a:bodyPr/>
        <a:lstStyle/>
        <a:p>
          <a:endParaRPr lang="en-US"/>
        </a:p>
      </dgm:t>
    </dgm:pt>
    <dgm:pt modelId="{8E767C68-59CC-45D7-9A66-A3B420777E79}" type="pres">
      <dgm:prSet presAssocID="{298DE743-5E56-4752-A148-0769AD1144BB}" presName="wedge1Tx" presStyleLbl="node1" presStyleIdx="0" presStyleCnt="3">
        <dgm:presLayoutVars>
          <dgm:chMax val="0"/>
          <dgm:chPref val="0"/>
          <dgm:bulletEnabled val="1"/>
        </dgm:presLayoutVars>
      </dgm:prSet>
      <dgm:spPr/>
      <dgm:t>
        <a:bodyPr/>
        <a:lstStyle/>
        <a:p>
          <a:endParaRPr lang="en-US"/>
        </a:p>
      </dgm:t>
    </dgm:pt>
    <dgm:pt modelId="{5E11AD6A-C338-4C0A-9498-00A98F90A690}" type="pres">
      <dgm:prSet presAssocID="{298DE743-5E56-4752-A148-0769AD1144BB}" presName="wedge2" presStyleLbl="node1" presStyleIdx="1" presStyleCnt="3" custLinFactNeighborY="-690"/>
      <dgm:spPr/>
      <dgm:t>
        <a:bodyPr/>
        <a:lstStyle/>
        <a:p>
          <a:endParaRPr lang="en-US"/>
        </a:p>
      </dgm:t>
    </dgm:pt>
    <dgm:pt modelId="{4DB1EB5C-5EB3-41E0-A43D-CA99C35C1809}" type="pres">
      <dgm:prSet presAssocID="{298DE743-5E56-4752-A148-0769AD1144BB}" presName="dummy2a" presStyleCnt="0"/>
      <dgm:spPr/>
      <dgm:t>
        <a:bodyPr/>
        <a:lstStyle/>
        <a:p>
          <a:endParaRPr lang="en-US"/>
        </a:p>
      </dgm:t>
    </dgm:pt>
    <dgm:pt modelId="{A2ED735D-36AD-48F2-8400-0D04467FF520}" type="pres">
      <dgm:prSet presAssocID="{298DE743-5E56-4752-A148-0769AD1144BB}" presName="dummy2b" presStyleCnt="0"/>
      <dgm:spPr/>
      <dgm:t>
        <a:bodyPr/>
        <a:lstStyle/>
        <a:p>
          <a:endParaRPr lang="en-US"/>
        </a:p>
      </dgm:t>
    </dgm:pt>
    <dgm:pt modelId="{0377C12A-BBB1-44C1-9B72-AF9AFF082DEA}" type="pres">
      <dgm:prSet presAssocID="{298DE743-5E56-4752-A148-0769AD1144BB}" presName="wedge2Tx" presStyleLbl="node1" presStyleIdx="1" presStyleCnt="3">
        <dgm:presLayoutVars>
          <dgm:chMax val="0"/>
          <dgm:chPref val="0"/>
          <dgm:bulletEnabled val="1"/>
        </dgm:presLayoutVars>
      </dgm:prSet>
      <dgm:spPr/>
      <dgm:t>
        <a:bodyPr/>
        <a:lstStyle/>
        <a:p>
          <a:endParaRPr lang="en-US"/>
        </a:p>
      </dgm:t>
    </dgm:pt>
    <dgm:pt modelId="{5E4566EA-1AB9-498D-AFC9-413106937D7A}" type="pres">
      <dgm:prSet presAssocID="{298DE743-5E56-4752-A148-0769AD1144BB}" presName="wedge3" presStyleLbl="node1" presStyleIdx="2" presStyleCnt="3" custLinFactNeighborX="1034"/>
      <dgm:spPr/>
      <dgm:t>
        <a:bodyPr/>
        <a:lstStyle/>
        <a:p>
          <a:endParaRPr lang="en-US"/>
        </a:p>
      </dgm:t>
    </dgm:pt>
    <dgm:pt modelId="{19F4C10C-DE97-4579-881E-03CCB859ED84}" type="pres">
      <dgm:prSet presAssocID="{298DE743-5E56-4752-A148-0769AD1144BB}" presName="dummy3a" presStyleCnt="0"/>
      <dgm:spPr/>
      <dgm:t>
        <a:bodyPr/>
        <a:lstStyle/>
        <a:p>
          <a:endParaRPr lang="en-US"/>
        </a:p>
      </dgm:t>
    </dgm:pt>
    <dgm:pt modelId="{77493C00-F672-4BA1-9245-EBCEDD7C0447}" type="pres">
      <dgm:prSet presAssocID="{298DE743-5E56-4752-A148-0769AD1144BB}" presName="dummy3b" presStyleCnt="0"/>
      <dgm:spPr/>
      <dgm:t>
        <a:bodyPr/>
        <a:lstStyle/>
        <a:p>
          <a:endParaRPr lang="en-US"/>
        </a:p>
      </dgm:t>
    </dgm:pt>
    <dgm:pt modelId="{AA5C6C46-B5F6-411E-BF2D-F9771FDFC4D2}" type="pres">
      <dgm:prSet presAssocID="{298DE743-5E56-4752-A148-0769AD1144BB}" presName="wedge3Tx" presStyleLbl="node1" presStyleIdx="2" presStyleCnt="3">
        <dgm:presLayoutVars>
          <dgm:chMax val="0"/>
          <dgm:chPref val="0"/>
          <dgm:bulletEnabled val="1"/>
        </dgm:presLayoutVars>
      </dgm:prSet>
      <dgm:spPr/>
      <dgm:t>
        <a:bodyPr/>
        <a:lstStyle/>
        <a:p>
          <a:endParaRPr lang="en-US"/>
        </a:p>
      </dgm:t>
    </dgm:pt>
    <dgm:pt modelId="{04C9729A-9AD3-45F5-9EE2-AA1FCE953943}" type="pres">
      <dgm:prSet presAssocID="{7AD04878-7465-4102-90A9-DD3E808893CD}" presName="arrowWedge1" presStyleLbl="fgSibTrans2D1" presStyleIdx="0" presStyleCnt="3"/>
      <dgm:spPr/>
      <dgm:t>
        <a:bodyPr/>
        <a:lstStyle/>
        <a:p>
          <a:endParaRPr lang="en-US"/>
        </a:p>
      </dgm:t>
    </dgm:pt>
    <dgm:pt modelId="{302E5230-2524-4C5E-BCDB-49C92A10D6D2}" type="pres">
      <dgm:prSet presAssocID="{7993196F-E523-42D9-BB64-35FA370FA2C9}" presName="arrowWedge2" presStyleLbl="fgSibTrans2D1" presStyleIdx="1" presStyleCnt="3"/>
      <dgm:spPr/>
      <dgm:t>
        <a:bodyPr/>
        <a:lstStyle/>
        <a:p>
          <a:endParaRPr lang="en-US"/>
        </a:p>
      </dgm:t>
    </dgm:pt>
    <dgm:pt modelId="{A7EB1F68-3A82-4541-BEA3-974DEA47FC97}" type="pres">
      <dgm:prSet presAssocID="{1A45746D-2D4A-4BFA-9F3E-C4CEDA7559ED}" presName="arrowWedge3" presStyleLbl="fgSibTrans2D1" presStyleIdx="2" presStyleCnt="3"/>
      <dgm:spPr/>
      <dgm:t>
        <a:bodyPr/>
        <a:lstStyle/>
        <a:p>
          <a:endParaRPr lang="en-US"/>
        </a:p>
      </dgm:t>
    </dgm:pt>
  </dgm:ptLst>
  <dgm:cxnLst>
    <dgm:cxn modelId="{A52BB32D-DEC8-4837-A340-ECBCFD82A0E4}" srcId="{298DE743-5E56-4752-A148-0769AD1144BB}" destId="{C0107D92-D295-4E2D-8667-2A9851568A29}" srcOrd="0" destOrd="0" parTransId="{02548234-84D2-4B77-A46D-EDA3BCDAC748}" sibTransId="{7AD04878-7465-4102-90A9-DD3E808893CD}"/>
    <dgm:cxn modelId="{8CBD6A95-EE3C-4891-B782-E98306D99119}" type="presOf" srcId="{156F02A8-E2F9-4842-BA5D-CF69E4AC07AA}" destId="{5E4566EA-1AB9-498D-AFC9-413106937D7A}" srcOrd="0" destOrd="0" presId="urn:microsoft.com/office/officeart/2005/8/layout/cycle8"/>
    <dgm:cxn modelId="{9F7B9081-AE3B-41A5-83D8-6CB9D8BA752C}" srcId="{298DE743-5E56-4752-A148-0769AD1144BB}" destId="{156F02A8-E2F9-4842-BA5D-CF69E4AC07AA}" srcOrd="2" destOrd="0" parTransId="{B21F588C-7785-46C5-86AA-206B271A489F}" sibTransId="{1A45746D-2D4A-4BFA-9F3E-C4CEDA7559ED}"/>
    <dgm:cxn modelId="{A6EFCE6B-3044-4B13-9354-5D121F4DFC08}" type="presOf" srcId="{156F02A8-E2F9-4842-BA5D-CF69E4AC07AA}" destId="{AA5C6C46-B5F6-411E-BF2D-F9771FDFC4D2}" srcOrd="1" destOrd="0" presId="urn:microsoft.com/office/officeart/2005/8/layout/cycle8"/>
    <dgm:cxn modelId="{69CA3C56-2E19-4B5D-9C06-492096384E52}" type="presOf" srcId="{C0107D92-D295-4E2D-8667-2A9851568A29}" destId="{CC91EFFC-1D79-46C6-BB55-6C8D488EB7AA}" srcOrd="0" destOrd="0" presId="urn:microsoft.com/office/officeart/2005/8/layout/cycle8"/>
    <dgm:cxn modelId="{710BFDBA-0C17-461C-9B79-D5F2AD650BCD}" type="presOf" srcId="{97D038B9-08FF-4C3C-82BD-475C655ACA37}" destId="{0377C12A-BBB1-44C1-9B72-AF9AFF082DEA}" srcOrd="1" destOrd="0" presId="urn:microsoft.com/office/officeart/2005/8/layout/cycle8"/>
    <dgm:cxn modelId="{86E3F6FC-6092-4BF6-B712-828EE71D4203}" srcId="{298DE743-5E56-4752-A148-0769AD1144BB}" destId="{97D038B9-08FF-4C3C-82BD-475C655ACA37}" srcOrd="1" destOrd="0" parTransId="{62E2E241-404D-4FE0-8058-83EC85A3EB66}" sibTransId="{7993196F-E523-42D9-BB64-35FA370FA2C9}"/>
    <dgm:cxn modelId="{46BA00C1-E7BB-46EC-B403-0C84FE98B631}" type="presOf" srcId="{C0107D92-D295-4E2D-8667-2A9851568A29}" destId="{8E767C68-59CC-45D7-9A66-A3B420777E79}" srcOrd="1" destOrd="0" presId="urn:microsoft.com/office/officeart/2005/8/layout/cycle8"/>
    <dgm:cxn modelId="{624F1A56-49B5-4A30-BF40-3AD5D09F75AC}" type="presOf" srcId="{298DE743-5E56-4752-A148-0769AD1144BB}" destId="{CE3531AF-4823-4584-9339-37CFFC9C3264}" srcOrd="0" destOrd="0" presId="urn:microsoft.com/office/officeart/2005/8/layout/cycle8"/>
    <dgm:cxn modelId="{B5B7FC0F-F16F-4A03-82E3-F818ABBA66E4}" type="presOf" srcId="{97D038B9-08FF-4C3C-82BD-475C655ACA37}" destId="{5E11AD6A-C338-4C0A-9498-00A98F90A690}" srcOrd="0" destOrd="0" presId="urn:microsoft.com/office/officeart/2005/8/layout/cycle8"/>
    <dgm:cxn modelId="{1FDA2E14-E961-4140-BB75-EEAAFC93AAA8}" type="presParOf" srcId="{CE3531AF-4823-4584-9339-37CFFC9C3264}" destId="{CC91EFFC-1D79-46C6-BB55-6C8D488EB7AA}" srcOrd="0" destOrd="0" presId="urn:microsoft.com/office/officeart/2005/8/layout/cycle8"/>
    <dgm:cxn modelId="{93CB62D8-5CBA-4FE9-9DEB-ECB48C7473EF}" type="presParOf" srcId="{CE3531AF-4823-4584-9339-37CFFC9C3264}" destId="{B45AF5A9-B979-4827-9152-51BF1D041B4D}" srcOrd="1" destOrd="0" presId="urn:microsoft.com/office/officeart/2005/8/layout/cycle8"/>
    <dgm:cxn modelId="{CA7D21C5-68D9-410E-8F2C-E1D39CACDE5A}" type="presParOf" srcId="{CE3531AF-4823-4584-9339-37CFFC9C3264}" destId="{AB4AE5F8-00E6-4EFA-80E9-A5976F7FBDB3}" srcOrd="2" destOrd="0" presId="urn:microsoft.com/office/officeart/2005/8/layout/cycle8"/>
    <dgm:cxn modelId="{A0A73840-C0FE-46B7-A5E6-793C0B48056F}" type="presParOf" srcId="{CE3531AF-4823-4584-9339-37CFFC9C3264}" destId="{8E767C68-59CC-45D7-9A66-A3B420777E79}" srcOrd="3" destOrd="0" presId="urn:microsoft.com/office/officeart/2005/8/layout/cycle8"/>
    <dgm:cxn modelId="{2BE385C2-7739-42F5-B587-02B2CE38C966}" type="presParOf" srcId="{CE3531AF-4823-4584-9339-37CFFC9C3264}" destId="{5E11AD6A-C338-4C0A-9498-00A98F90A690}" srcOrd="4" destOrd="0" presId="urn:microsoft.com/office/officeart/2005/8/layout/cycle8"/>
    <dgm:cxn modelId="{DB1E4ECF-BA88-44EC-BF99-D5325BAD8E62}" type="presParOf" srcId="{CE3531AF-4823-4584-9339-37CFFC9C3264}" destId="{4DB1EB5C-5EB3-41E0-A43D-CA99C35C1809}" srcOrd="5" destOrd="0" presId="urn:microsoft.com/office/officeart/2005/8/layout/cycle8"/>
    <dgm:cxn modelId="{63A1F2FA-89EB-4957-BC76-0F5DD0D4D850}" type="presParOf" srcId="{CE3531AF-4823-4584-9339-37CFFC9C3264}" destId="{A2ED735D-36AD-48F2-8400-0D04467FF520}" srcOrd="6" destOrd="0" presId="urn:microsoft.com/office/officeart/2005/8/layout/cycle8"/>
    <dgm:cxn modelId="{8B9D47E6-92AF-4AA5-A854-5F5CB87BF33E}" type="presParOf" srcId="{CE3531AF-4823-4584-9339-37CFFC9C3264}" destId="{0377C12A-BBB1-44C1-9B72-AF9AFF082DEA}" srcOrd="7" destOrd="0" presId="urn:microsoft.com/office/officeart/2005/8/layout/cycle8"/>
    <dgm:cxn modelId="{79D7ACBD-E460-4004-AFE8-A415CE2E263A}" type="presParOf" srcId="{CE3531AF-4823-4584-9339-37CFFC9C3264}" destId="{5E4566EA-1AB9-498D-AFC9-413106937D7A}" srcOrd="8" destOrd="0" presId="urn:microsoft.com/office/officeart/2005/8/layout/cycle8"/>
    <dgm:cxn modelId="{A08E2497-AD60-4296-9341-69BA905CB9A3}" type="presParOf" srcId="{CE3531AF-4823-4584-9339-37CFFC9C3264}" destId="{19F4C10C-DE97-4579-881E-03CCB859ED84}" srcOrd="9" destOrd="0" presId="urn:microsoft.com/office/officeart/2005/8/layout/cycle8"/>
    <dgm:cxn modelId="{BC25557C-461F-49A2-BEA3-977CD7F17E1E}" type="presParOf" srcId="{CE3531AF-4823-4584-9339-37CFFC9C3264}" destId="{77493C00-F672-4BA1-9245-EBCEDD7C0447}" srcOrd="10" destOrd="0" presId="urn:microsoft.com/office/officeart/2005/8/layout/cycle8"/>
    <dgm:cxn modelId="{34A78524-D069-483A-848D-A88FE200458F}" type="presParOf" srcId="{CE3531AF-4823-4584-9339-37CFFC9C3264}" destId="{AA5C6C46-B5F6-411E-BF2D-F9771FDFC4D2}" srcOrd="11" destOrd="0" presId="urn:microsoft.com/office/officeart/2005/8/layout/cycle8"/>
    <dgm:cxn modelId="{C2F132DE-F44D-4A5D-B5DE-F2CEBF5206F6}" type="presParOf" srcId="{CE3531AF-4823-4584-9339-37CFFC9C3264}" destId="{04C9729A-9AD3-45F5-9EE2-AA1FCE953943}" srcOrd="12" destOrd="0" presId="urn:microsoft.com/office/officeart/2005/8/layout/cycle8"/>
    <dgm:cxn modelId="{EC1F24AF-B56B-4A21-8285-D522A3A8E942}" type="presParOf" srcId="{CE3531AF-4823-4584-9339-37CFFC9C3264}" destId="{302E5230-2524-4C5E-BCDB-49C92A10D6D2}" srcOrd="13" destOrd="0" presId="urn:microsoft.com/office/officeart/2005/8/layout/cycle8"/>
    <dgm:cxn modelId="{A9716CB0-D267-4D35-B0E7-1A03205CB4DA}" type="presParOf" srcId="{CE3531AF-4823-4584-9339-37CFFC9C3264}" destId="{A7EB1F68-3A82-4541-BEA3-974DEA47FC97}"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18705B-06B6-0B48-87BA-6027FD19B8AF}">
      <dsp:nvSpPr>
        <dsp:cNvPr id="0" name=""/>
        <dsp:cNvSpPr/>
      </dsp:nvSpPr>
      <dsp:spPr>
        <a:xfrm>
          <a:off x="77803" y="448189"/>
          <a:ext cx="1919160" cy="1919160"/>
        </a:xfrm>
        <a:prstGeom prst="ellipse">
          <a:avLst/>
        </a:prstGeom>
        <a:gradFill rotWithShape="0">
          <a:gsLst>
            <a:gs pos="0">
              <a:schemeClr val="accent3">
                <a:alpha val="50000"/>
                <a:hueOff val="0"/>
                <a:satOff val="0"/>
                <a:lumOff val="0"/>
                <a:alphaOff val="0"/>
                <a:shade val="51000"/>
                <a:satMod val="130000"/>
              </a:schemeClr>
            </a:gs>
            <a:gs pos="80000">
              <a:schemeClr val="accent3">
                <a:alpha val="50000"/>
                <a:hueOff val="0"/>
                <a:satOff val="0"/>
                <a:lumOff val="0"/>
                <a:alphaOff val="0"/>
                <a:shade val="93000"/>
                <a:satMod val="130000"/>
              </a:schemeClr>
            </a:gs>
            <a:gs pos="100000">
              <a:schemeClr val="accent3">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r>
            <a:rPr lang="en-US" sz="1300" b="1" kern="1200" dirty="0" err="1" smtClean="0">
              <a:solidFill>
                <a:schemeClr val="bg1"/>
              </a:solidFill>
              <a:latin typeface="Century Gothic"/>
              <a:cs typeface="Century Gothic"/>
            </a:rPr>
            <a:t>Pengetahuan</a:t>
          </a:r>
          <a:endParaRPr lang="en-US" sz="1300" b="1" kern="1200" dirty="0" smtClean="0">
            <a:solidFill>
              <a:schemeClr val="bg1"/>
            </a:solidFill>
            <a:latin typeface="Century Gothic"/>
            <a:cs typeface="Century Gothic"/>
          </a:endParaRPr>
        </a:p>
      </dsp:txBody>
      <dsp:txXfrm>
        <a:off x="345794" y="674499"/>
        <a:ext cx="1106543" cy="1466540"/>
      </dsp:txXfrm>
    </dsp:sp>
    <dsp:sp modelId="{6CF004C4-18A2-9745-AE8A-8442FCEEA3B9}">
      <dsp:nvSpPr>
        <dsp:cNvPr id="0" name=""/>
        <dsp:cNvSpPr/>
      </dsp:nvSpPr>
      <dsp:spPr>
        <a:xfrm>
          <a:off x="1460982" y="448189"/>
          <a:ext cx="1919160" cy="1919160"/>
        </a:xfrm>
        <a:prstGeom prst="ellipse">
          <a:avLst/>
        </a:prstGeom>
        <a:gradFill rotWithShape="0">
          <a:gsLst>
            <a:gs pos="0">
              <a:schemeClr val="accent3">
                <a:alpha val="50000"/>
                <a:hueOff val="11250264"/>
                <a:satOff val="-16880"/>
                <a:lumOff val="-2745"/>
                <a:alphaOff val="0"/>
                <a:shade val="51000"/>
                <a:satMod val="130000"/>
              </a:schemeClr>
            </a:gs>
            <a:gs pos="80000">
              <a:schemeClr val="accent3">
                <a:alpha val="50000"/>
                <a:hueOff val="11250264"/>
                <a:satOff val="-16880"/>
                <a:lumOff val="-2745"/>
                <a:alphaOff val="0"/>
                <a:shade val="93000"/>
                <a:satMod val="130000"/>
              </a:schemeClr>
            </a:gs>
            <a:gs pos="100000">
              <a:schemeClr val="accent3">
                <a:alpha val="50000"/>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r>
            <a:rPr lang="en-US" sz="1300" b="1" kern="1200" dirty="0" err="1" smtClean="0">
              <a:solidFill>
                <a:schemeClr val="bg1"/>
              </a:solidFill>
              <a:latin typeface="Century Gothic"/>
              <a:cs typeface="Century Gothic"/>
            </a:rPr>
            <a:t>Ketrampilan</a:t>
          </a:r>
          <a:endParaRPr lang="en-US" sz="1300" b="1" kern="1200" dirty="0">
            <a:solidFill>
              <a:schemeClr val="bg1"/>
            </a:solidFill>
            <a:latin typeface="Century Gothic"/>
            <a:cs typeface="Century Gothic"/>
          </a:endParaRPr>
        </a:p>
      </dsp:txBody>
      <dsp:txXfrm>
        <a:off x="2005609" y="674499"/>
        <a:ext cx="1106543" cy="14665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18705B-06B6-0B48-87BA-6027FD19B8AF}">
      <dsp:nvSpPr>
        <dsp:cNvPr id="0" name=""/>
        <dsp:cNvSpPr/>
      </dsp:nvSpPr>
      <dsp:spPr>
        <a:xfrm>
          <a:off x="1752503" y="49502"/>
          <a:ext cx="2376103" cy="2376103"/>
        </a:xfrm>
        <a:prstGeom prst="ellipse">
          <a:avLst/>
        </a:prstGeom>
        <a:gradFill rotWithShape="0">
          <a:gsLst>
            <a:gs pos="0">
              <a:schemeClr val="accent3">
                <a:alpha val="50000"/>
                <a:hueOff val="0"/>
                <a:satOff val="0"/>
                <a:lumOff val="0"/>
                <a:alphaOff val="0"/>
                <a:shade val="51000"/>
                <a:satMod val="130000"/>
              </a:schemeClr>
            </a:gs>
            <a:gs pos="80000">
              <a:schemeClr val="accent3">
                <a:alpha val="50000"/>
                <a:hueOff val="0"/>
                <a:satOff val="0"/>
                <a:lumOff val="0"/>
                <a:alphaOff val="0"/>
                <a:shade val="93000"/>
                <a:satMod val="130000"/>
              </a:schemeClr>
            </a:gs>
            <a:gs pos="100000">
              <a:schemeClr val="accent3">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900" kern="1200" dirty="0" err="1" smtClean="0">
              <a:solidFill>
                <a:srgbClr val="FFFFFF"/>
              </a:solidFill>
              <a:latin typeface="Century Gothic"/>
              <a:cs typeface="Century Gothic"/>
            </a:rPr>
            <a:t>Pengetahuan</a:t>
          </a:r>
          <a:endParaRPr lang="en-US" sz="1900" kern="1200" dirty="0" smtClean="0">
            <a:solidFill>
              <a:srgbClr val="FFFFFF"/>
            </a:solidFill>
            <a:latin typeface="Century Gothic"/>
            <a:cs typeface="Century Gothic"/>
          </a:endParaRPr>
        </a:p>
        <a:p>
          <a:pPr lvl="0" algn="ctr" defTabSz="844550">
            <a:lnSpc>
              <a:spcPct val="90000"/>
            </a:lnSpc>
            <a:spcBef>
              <a:spcPct val="0"/>
            </a:spcBef>
            <a:spcAft>
              <a:spcPct val="35000"/>
            </a:spcAft>
          </a:pPr>
          <a:endParaRPr lang="en-US" sz="1900" kern="1200" dirty="0">
            <a:solidFill>
              <a:srgbClr val="FFFFFF"/>
            </a:solidFill>
            <a:latin typeface="Century Gothic"/>
            <a:cs typeface="Century Gothic"/>
          </a:endParaRPr>
        </a:p>
      </dsp:txBody>
      <dsp:txXfrm>
        <a:off x="2069317" y="465320"/>
        <a:ext cx="1742475" cy="1069246"/>
      </dsp:txXfrm>
    </dsp:sp>
    <dsp:sp modelId="{6CF004C4-18A2-9745-AE8A-8442FCEEA3B9}">
      <dsp:nvSpPr>
        <dsp:cNvPr id="0" name=""/>
        <dsp:cNvSpPr/>
      </dsp:nvSpPr>
      <dsp:spPr>
        <a:xfrm>
          <a:off x="2609881" y="1534566"/>
          <a:ext cx="2376103" cy="2376103"/>
        </a:xfrm>
        <a:prstGeom prst="ellipse">
          <a:avLst/>
        </a:prstGeom>
        <a:gradFill rotWithShape="0">
          <a:gsLst>
            <a:gs pos="0">
              <a:schemeClr val="accent3">
                <a:alpha val="50000"/>
                <a:hueOff val="5625132"/>
                <a:satOff val="-8440"/>
                <a:lumOff val="-1373"/>
                <a:alphaOff val="0"/>
                <a:shade val="51000"/>
                <a:satMod val="130000"/>
              </a:schemeClr>
            </a:gs>
            <a:gs pos="80000">
              <a:schemeClr val="accent3">
                <a:alpha val="50000"/>
                <a:hueOff val="5625132"/>
                <a:satOff val="-8440"/>
                <a:lumOff val="-1373"/>
                <a:alphaOff val="0"/>
                <a:shade val="93000"/>
                <a:satMod val="130000"/>
              </a:schemeClr>
            </a:gs>
            <a:gs pos="100000">
              <a:schemeClr val="accent3">
                <a:alpha val="50000"/>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smtClean="0">
            <a:solidFill>
              <a:srgbClr val="FFFFFF"/>
            </a:solidFill>
            <a:latin typeface="Century Gothic"/>
            <a:cs typeface="Century Gothic"/>
          </a:endParaRPr>
        </a:p>
        <a:p>
          <a:pPr lvl="0" algn="ctr" defTabSz="844550">
            <a:lnSpc>
              <a:spcPct val="90000"/>
            </a:lnSpc>
            <a:spcBef>
              <a:spcPct val="0"/>
            </a:spcBef>
            <a:spcAft>
              <a:spcPct val="35000"/>
            </a:spcAft>
          </a:pPr>
          <a:r>
            <a:rPr lang="en-US" sz="1900" kern="1200" dirty="0" err="1" smtClean="0">
              <a:solidFill>
                <a:srgbClr val="FFFFFF"/>
              </a:solidFill>
              <a:latin typeface="Century Gothic"/>
              <a:cs typeface="Century Gothic"/>
            </a:rPr>
            <a:t>Ketrampilan</a:t>
          </a:r>
          <a:endParaRPr lang="en-US" sz="1900" kern="1200" dirty="0">
            <a:solidFill>
              <a:srgbClr val="FFFFFF"/>
            </a:solidFill>
            <a:latin typeface="Century Gothic"/>
            <a:cs typeface="Century Gothic"/>
          </a:endParaRPr>
        </a:p>
      </dsp:txBody>
      <dsp:txXfrm>
        <a:off x="3336572" y="2148393"/>
        <a:ext cx="1425661" cy="1306856"/>
      </dsp:txXfrm>
    </dsp:sp>
    <dsp:sp modelId="{B42A9EA0-5F00-A144-8416-F406D7DEC1D7}">
      <dsp:nvSpPr>
        <dsp:cNvPr id="0" name=""/>
        <dsp:cNvSpPr/>
      </dsp:nvSpPr>
      <dsp:spPr>
        <a:xfrm>
          <a:off x="895126" y="1534566"/>
          <a:ext cx="2376103" cy="2376103"/>
        </a:xfrm>
        <a:prstGeom prst="ellipse">
          <a:avLst/>
        </a:prstGeom>
        <a:gradFill rotWithShape="0">
          <a:gsLst>
            <a:gs pos="0">
              <a:schemeClr val="accent3">
                <a:alpha val="50000"/>
                <a:hueOff val="11250264"/>
                <a:satOff val="-16880"/>
                <a:lumOff val="-2745"/>
                <a:alphaOff val="0"/>
                <a:shade val="51000"/>
                <a:satMod val="130000"/>
              </a:schemeClr>
            </a:gs>
            <a:gs pos="80000">
              <a:schemeClr val="accent3">
                <a:alpha val="50000"/>
                <a:hueOff val="11250264"/>
                <a:satOff val="-16880"/>
                <a:lumOff val="-2745"/>
                <a:alphaOff val="0"/>
                <a:shade val="93000"/>
                <a:satMod val="130000"/>
              </a:schemeClr>
            </a:gs>
            <a:gs pos="100000">
              <a:schemeClr val="accent3">
                <a:alpha val="50000"/>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900" kern="1200" dirty="0" err="1" smtClean="0">
              <a:solidFill>
                <a:srgbClr val="FFFFFF"/>
              </a:solidFill>
              <a:latin typeface="Century Gothic"/>
              <a:cs typeface="Century Gothic"/>
            </a:rPr>
            <a:t>Sikap</a:t>
          </a:r>
          <a:endParaRPr lang="en-US" sz="1900" kern="1200" dirty="0">
            <a:solidFill>
              <a:srgbClr val="FFFFFF"/>
            </a:solidFill>
            <a:latin typeface="Century Gothic"/>
            <a:cs typeface="Century Gothic"/>
          </a:endParaRPr>
        </a:p>
      </dsp:txBody>
      <dsp:txXfrm>
        <a:off x="1118876" y="2148393"/>
        <a:ext cx="1425661" cy="13068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7.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8A6623-EA9C-4AB8-808B-D2F58E215A9A}" type="datetimeFigureOut">
              <a:rPr lang="id-ID" smtClean="0"/>
              <a:pPr/>
              <a:t>04/05/2017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796FC2-5013-442D-9BC9-EB1C26F840D0}" type="slidenum">
              <a:rPr lang="id-ID" smtClean="0"/>
              <a:pPr/>
              <a:t>‹#›</a:t>
            </a:fld>
            <a:endParaRPr lang="id-ID"/>
          </a:p>
        </p:txBody>
      </p:sp>
    </p:spTree>
    <p:extLst>
      <p:ext uri="{BB962C8B-B14F-4D97-AF65-F5344CB8AC3E}">
        <p14:creationId xmlns:p14="http://schemas.microsoft.com/office/powerpoint/2010/main" val="1913821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846843-D891-4080-842D-AC4B4C2BFCEA}" type="slidenum">
              <a:rPr lang="en-US" smtClean="0">
                <a:solidFill>
                  <a:prstClr val="black"/>
                </a:solidFill>
              </a:rPr>
              <a:pPr/>
              <a:t>23</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EB796FC2-5013-442D-9BC9-EB1C26F840D0}" type="slidenum">
              <a:rPr lang="id-ID" smtClean="0"/>
              <a:pPr/>
              <a:t>27</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846843-D891-4080-842D-AC4B4C2BFCEA}" type="slidenum">
              <a:rPr lang="en-US" smtClean="0">
                <a:solidFill>
                  <a:prstClr val="black"/>
                </a:solidFill>
              </a:rPr>
              <a:pPr/>
              <a:t>28</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846843-D891-4080-842D-AC4B4C2BFCEA}" type="slidenum">
              <a:rPr lang="en-US" smtClean="0">
                <a:solidFill>
                  <a:prstClr val="black"/>
                </a:solidFill>
              </a:rPr>
              <a:pPr/>
              <a:t>29</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846843-D891-4080-842D-AC4B4C2BFCEA}" type="slidenum">
              <a:rPr lang="en-US" smtClean="0">
                <a:solidFill>
                  <a:prstClr val="black"/>
                </a:solidFill>
              </a:rPr>
              <a:pPr/>
              <a:t>33</a:t>
            </a:fld>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846843-D891-4080-842D-AC4B4C2BFCEA}" type="slidenum">
              <a:rPr lang="en-US" smtClean="0">
                <a:solidFill>
                  <a:prstClr val="black"/>
                </a:solidFill>
              </a:rPr>
              <a:pPr/>
              <a:t>41</a:t>
            </a:fld>
            <a:endParaRPr 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846843-D891-4080-842D-AC4B4C2BFCEA}" type="slidenum">
              <a:rPr lang="en-US" smtClean="0">
                <a:solidFill>
                  <a:prstClr val="black"/>
                </a:solidFill>
              </a:rPr>
              <a:pPr/>
              <a:t>42</a:t>
            </a:fld>
            <a:endParaRPr 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EB796FC2-5013-442D-9BC9-EB1C26F840D0}" type="slidenum">
              <a:rPr lang="id-ID" smtClean="0"/>
              <a:pPr/>
              <a:t>49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B71C54-9DC9-4DA7-B889-4967A68CEA85}" type="datetimeFigureOut">
              <a:rPr lang="id-ID" smtClean="0"/>
              <a:pPr/>
              <a:t>04/05/2017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B71C54-9DC9-4DA7-B889-4967A68CEA85}" type="datetimeFigureOut">
              <a:rPr lang="id-ID" smtClean="0"/>
              <a:pPr/>
              <a:t>04/05/2017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B71C54-9DC9-4DA7-B889-4967A68CEA85}" type="datetimeFigureOut">
              <a:rPr lang="id-ID" smtClean="0"/>
              <a:pPr/>
              <a:t>04/05/2017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E0B71C54-9DC9-4DA7-B889-4967A68CEA85}" type="datetimeFigureOut">
              <a:rPr lang="id-ID" smtClean="0"/>
              <a:pPr/>
              <a:t>04/05/2017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86B4EC-0CFB-4DAA-AED3-9FAA16068B58}" type="slidenum">
              <a:rPr lang="id-ID" smtClean="0"/>
              <a:pPr/>
              <a:t>‹#›</a:t>
            </a:fld>
            <a:endParaRPr lang="id-ID"/>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B71C54-9DC9-4DA7-B889-4967A68CEA85}" type="datetimeFigureOut">
              <a:rPr lang="id-ID" smtClean="0"/>
              <a:pPr/>
              <a:t>04/05/2017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0B71C54-9DC9-4DA7-B889-4967A68CEA85}" type="datetimeFigureOut">
              <a:rPr lang="id-ID" smtClean="0"/>
              <a:pPr/>
              <a:t>04/05/2017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86B4EC-0CFB-4DAA-AED3-9FAA16068B58}"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0B71C54-9DC9-4DA7-B889-4967A68CEA85}" type="datetimeFigureOut">
              <a:rPr lang="id-ID" smtClean="0"/>
              <a:pPr/>
              <a:t>04/05/2017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9"/>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6" y="1698989"/>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6"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0B71C54-9DC9-4DA7-B889-4967A68CEA85}" type="datetimeFigureOut">
              <a:rPr lang="id-ID" smtClean="0"/>
              <a:pPr/>
              <a:t>04/05/2017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0B71C54-9DC9-4DA7-B889-4967A68CEA85}" type="datetimeFigureOut">
              <a:rPr lang="id-ID" smtClean="0"/>
              <a:pPr/>
              <a:t>04/05/2017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B71C54-9DC9-4DA7-B889-4967A68CEA85}" type="datetimeFigureOut">
              <a:rPr lang="id-ID" smtClean="0"/>
              <a:pPr/>
              <a:t>04/05/2017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4"/>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0B71C54-9DC9-4DA7-B889-4967A68CEA85}" type="datetimeFigureOut">
              <a:rPr lang="id-ID" smtClean="0"/>
              <a:pPr/>
              <a:t>04/05/2017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A86B4EC-0CFB-4DAA-AED3-9FAA16068B58}" type="slidenum">
              <a:rPr lang="id-ID" smtClean="0"/>
              <a:pPr/>
              <a:t>‹#›</a:t>
            </a:fld>
            <a:endParaRPr lang="id-ID"/>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B71C54-9DC9-4DA7-B889-4967A68CEA85}" type="datetimeFigureOut">
              <a:rPr lang="id-ID" smtClean="0"/>
              <a:pPr/>
              <a:t>04/05/2017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6"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E0B71C54-9DC9-4DA7-B889-4967A68CEA85}" type="datetimeFigureOut">
              <a:rPr lang="id-ID" smtClean="0"/>
              <a:pPr/>
              <a:t>04/05/2017</a:t>
            </a:fld>
            <a:endParaRPr lang="id-ID"/>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id-ID"/>
          </a:p>
        </p:txBody>
      </p:sp>
      <p:sp>
        <p:nvSpPr>
          <p:cNvPr id="7" name="Slide Number Placeholder 6"/>
          <p:cNvSpPr>
            <a:spLocks noGrp="1"/>
          </p:cNvSpPr>
          <p:nvPr>
            <p:ph type="sldNum" sz="quarter" idx="12"/>
          </p:nvPr>
        </p:nvSpPr>
        <p:spPr>
          <a:xfrm>
            <a:off x="8339328" y="1170432"/>
            <a:ext cx="733864" cy="201168"/>
          </a:xfrm>
        </p:spPr>
        <p:txBody>
          <a:bodyPr/>
          <a:lstStyle/>
          <a:p>
            <a:fld id="{BA86B4EC-0CFB-4DAA-AED3-9FAA16068B58}"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B71C54-9DC9-4DA7-B889-4967A68CEA85}" type="datetimeFigureOut">
              <a:rPr lang="id-ID" smtClean="0"/>
              <a:pPr/>
              <a:t>04/05/2017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8"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2"/>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B71C54-9DC9-4DA7-B889-4967A68CEA85}" type="datetimeFigureOut">
              <a:rPr lang="id-ID" smtClean="0"/>
              <a:pPr/>
              <a:t>04/05/2017</a:t>
            </a:fld>
            <a:endParaRPr lang="id-ID"/>
          </a:p>
        </p:txBody>
      </p:sp>
      <p:sp>
        <p:nvSpPr>
          <p:cNvPr id="5" name="Footer Placeholder 4"/>
          <p:cNvSpPr>
            <a:spLocks noGrp="1"/>
          </p:cNvSpPr>
          <p:nvPr>
            <p:ph type="ftr" sz="quarter" idx="11"/>
          </p:nvPr>
        </p:nvSpPr>
        <p:spPr>
          <a:xfrm>
            <a:off x="2640597" y="6377461"/>
            <a:ext cx="3836404" cy="365125"/>
          </a:xfrm>
        </p:spPr>
        <p:txBody>
          <a:bodyPr/>
          <a:lstStyle/>
          <a:p>
            <a:endParaRPr lang="id-ID"/>
          </a:p>
        </p:txBody>
      </p:sp>
      <p:sp>
        <p:nvSpPr>
          <p:cNvPr id="6" name="Slide Number Placeholder 5"/>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B71C54-9DC9-4DA7-B889-4967A68CEA85}" type="datetimeFigureOut">
              <a:rPr lang="id-ID" smtClean="0"/>
              <a:pPr/>
              <a:t>04/05/2017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B71C54-9DC9-4DA7-B889-4967A68CEA85}" type="datetimeFigureOut">
              <a:rPr lang="id-ID" smtClean="0"/>
              <a:pPr/>
              <a:t>04/05/2017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B71C54-9DC9-4DA7-B889-4967A68CEA85}" type="datetimeFigureOut">
              <a:rPr lang="id-ID" smtClean="0"/>
              <a:pPr/>
              <a:t>04/05/2017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B71C54-9DC9-4DA7-B889-4967A68CEA85}" type="datetimeFigureOut">
              <a:rPr lang="id-ID" smtClean="0"/>
              <a:pPr/>
              <a:t>04/05/2017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B71C54-9DC9-4DA7-B889-4967A68CEA85}" type="datetimeFigureOut">
              <a:rPr lang="id-ID" smtClean="0"/>
              <a:pPr/>
              <a:t>04/05/2017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B71C54-9DC9-4DA7-B889-4967A68CEA85}" type="datetimeFigureOut">
              <a:rPr lang="id-ID" smtClean="0"/>
              <a:pPr/>
              <a:t>04/05/2017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B71C54-9DC9-4DA7-B889-4967A68CEA85}" type="datetimeFigureOut">
              <a:rPr lang="id-ID" smtClean="0"/>
              <a:pPr/>
              <a:t>04/05/2017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B71C54-9DC9-4DA7-B889-4967A68CEA85}" type="datetimeFigureOut">
              <a:rPr lang="id-ID" smtClean="0"/>
              <a:pPr/>
              <a:t>04/05/2017</a:t>
            </a:fld>
            <a:endParaRPr lang="id-ID"/>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86B4EC-0CFB-4DAA-AED3-9FAA16068B58}"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1" y="2"/>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3"/>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E0B71C54-9DC9-4DA7-B889-4967A68CEA85}" type="datetimeFigureOut">
              <a:rPr lang="id-ID" smtClean="0"/>
              <a:pPr/>
              <a:t>04/05/2017</a:t>
            </a:fld>
            <a:endParaRPr lang="id-ID"/>
          </a:p>
        </p:txBody>
      </p:sp>
      <p:sp>
        <p:nvSpPr>
          <p:cNvPr id="5" name="Footer Placeholder 4"/>
          <p:cNvSpPr>
            <a:spLocks noGrp="1"/>
          </p:cNvSpPr>
          <p:nvPr>
            <p:ph type="ftr" sz="quarter" idx="3"/>
          </p:nvPr>
        </p:nvSpPr>
        <p:spPr>
          <a:xfrm>
            <a:off x="2640597"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id-ID"/>
          </a:p>
        </p:txBody>
      </p:sp>
      <p:sp>
        <p:nvSpPr>
          <p:cNvPr id="6" name="Slide Number Placeholder 5"/>
          <p:cNvSpPr>
            <a:spLocks noGrp="1"/>
          </p:cNvSpPr>
          <p:nvPr>
            <p:ph type="sldNum" sz="quarter" idx="4"/>
          </p:nvPr>
        </p:nvSpPr>
        <p:spPr>
          <a:xfrm>
            <a:off x="8204397"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A86B4EC-0CFB-4DAA-AED3-9FAA16068B58}"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6.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ogo kemdiknas.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81333" y="76708"/>
            <a:ext cx="1805066" cy="1853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5"/>
          <p:cNvSpPr txBox="1">
            <a:spLocks noChangeArrowheads="1"/>
          </p:cNvSpPr>
          <p:nvPr/>
        </p:nvSpPr>
        <p:spPr bwMode="auto">
          <a:xfrm>
            <a:off x="599090" y="5506955"/>
            <a:ext cx="789852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id-ID"/>
            </a:defPPr>
            <a:lvl1pPr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a:lstStyle>
          <a:p>
            <a:pPr algn="ctr"/>
            <a:r>
              <a:rPr lang="id-ID" sz="2400" dirty="0">
                <a:solidFill>
                  <a:prstClr val="black"/>
                </a:solidFill>
                <a:latin typeface="Berlin Sans FB" pitchFamily="34" charset="0"/>
              </a:rPr>
              <a:t>Kementerian Pendidikan dan Kebudayaan</a:t>
            </a:r>
          </a:p>
          <a:p>
            <a:pPr algn="ctr"/>
            <a:r>
              <a:rPr lang="id-ID" sz="2400" dirty="0">
                <a:solidFill>
                  <a:prstClr val="black"/>
                </a:solidFill>
                <a:latin typeface="Berlin Sans FB" pitchFamily="34" charset="0"/>
              </a:rPr>
              <a:t>Direktorat Jenderal Pendidikan </a:t>
            </a:r>
            <a:r>
              <a:rPr lang="id-ID" sz="2400" dirty="0" smtClean="0">
                <a:solidFill>
                  <a:prstClr val="black"/>
                </a:solidFill>
                <a:latin typeface="Berlin Sans FB" pitchFamily="34" charset="0"/>
              </a:rPr>
              <a:t>Dasar dan Menengah</a:t>
            </a:r>
            <a:endParaRPr lang="id-ID" sz="2400" dirty="0">
              <a:solidFill>
                <a:prstClr val="black"/>
              </a:solidFill>
              <a:latin typeface="Berlin Sans FB" pitchFamily="34" charset="0"/>
            </a:endParaRPr>
          </a:p>
          <a:p>
            <a:pPr algn="ctr"/>
            <a:r>
              <a:rPr lang="id-ID" sz="2400" dirty="0">
                <a:solidFill>
                  <a:prstClr val="black"/>
                </a:solidFill>
                <a:latin typeface="Berlin Sans FB" pitchFamily="34" charset="0"/>
              </a:rPr>
              <a:t>Direktorat Pembinaan Sekolah Menengah </a:t>
            </a:r>
            <a:r>
              <a:rPr lang="id-ID" sz="2400" dirty="0" smtClean="0">
                <a:solidFill>
                  <a:prstClr val="black"/>
                </a:solidFill>
                <a:latin typeface="Berlin Sans FB" pitchFamily="34" charset="0"/>
              </a:rPr>
              <a:t>Atas</a:t>
            </a:r>
            <a:endParaRPr lang="id-ID" sz="2400" dirty="0">
              <a:solidFill>
                <a:prstClr val="black"/>
              </a:solidFill>
              <a:latin typeface="Berlin Sans FB" pitchFamily="34" charset="0"/>
            </a:endParaRPr>
          </a:p>
        </p:txBody>
      </p:sp>
      <p:sp>
        <p:nvSpPr>
          <p:cNvPr id="6" name="TextBox 5"/>
          <p:cNvSpPr txBox="1">
            <a:spLocks noChangeArrowheads="1"/>
          </p:cNvSpPr>
          <p:nvPr/>
        </p:nvSpPr>
        <p:spPr bwMode="auto">
          <a:xfrm>
            <a:off x="617768" y="4373805"/>
            <a:ext cx="789852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id-ID"/>
            </a:defPPr>
            <a:lvl1pPr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a:lstStyle>
          <a:p>
            <a:pPr algn="ctr"/>
            <a:r>
              <a:rPr lang="en-US" b="1" dirty="0" err="1" smtClean="0">
                <a:solidFill>
                  <a:srgbClr val="009900"/>
                </a:solidFill>
                <a:latin typeface="Berlin Sans FB" pitchFamily="34" charset="0"/>
              </a:rPr>
              <a:t>Penyegaran</a:t>
            </a:r>
            <a:r>
              <a:rPr lang="en-US" b="1" dirty="0" smtClean="0">
                <a:solidFill>
                  <a:srgbClr val="009900"/>
                </a:solidFill>
                <a:latin typeface="Berlin Sans FB" pitchFamily="34" charset="0"/>
              </a:rPr>
              <a:t> </a:t>
            </a:r>
            <a:r>
              <a:rPr lang="en-US" b="1" dirty="0" err="1" smtClean="0">
                <a:solidFill>
                  <a:srgbClr val="009900"/>
                </a:solidFill>
                <a:latin typeface="Berlin Sans FB" pitchFamily="34" charset="0"/>
              </a:rPr>
              <a:t>Instruktur</a:t>
            </a:r>
            <a:r>
              <a:rPr lang="en-US" b="1" dirty="0" smtClean="0">
                <a:solidFill>
                  <a:srgbClr val="009900"/>
                </a:solidFill>
                <a:latin typeface="Berlin Sans FB" pitchFamily="34" charset="0"/>
              </a:rPr>
              <a:t> </a:t>
            </a:r>
            <a:r>
              <a:rPr lang="en-US" b="1" dirty="0" err="1" smtClean="0">
                <a:solidFill>
                  <a:srgbClr val="009900"/>
                </a:solidFill>
                <a:latin typeface="Berlin Sans FB" pitchFamily="34" charset="0"/>
              </a:rPr>
              <a:t>Kurikulum</a:t>
            </a:r>
            <a:r>
              <a:rPr lang="en-US" b="1" dirty="0" smtClean="0">
                <a:solidFill>
                  <a:srgbClr val="009900"/>
                </a:solidFill>
                <a:latin typeface="Berlin Sans FB" pitchFamily="34" charset="0"/>
              </a:rPr>
              <a:t> 2013</a:t>
            </a:r>
          </a:p>
          <a:p>
            <a:pPr algn="ctr"/>
            <a:r>
              <a:rPr lang="en-US" b="1" u="sng" dirty="0" smtClean="0">
                <a:solidFill>
                  <a:srgbClr val="009900"/>
                </a:solidFill>
                <a:latin typeface="Berlin Sans FB" pitchFamily="34" charset="0"/>
              </a:rPr>
              <a:t>Jakarta,  20 April  2017</a:t>
            </a:r>
            <a:endParaRPr lang="id-ID" b="1" u="sng" dirty="0">
              <a:solidFill>
                <a:srgbClr val="009900"/>
              </a:solidFill>
              <a:latin typeface="Berlin Sans FB" pitchFamily="34" charset="0"/>
            </a:endParaRPr>
          </a:p>
        </p:txBody>
      </p:sp>
      <p:sp>
        <p:nvSpPr>
          <p:cNvPr id="10" name="Title 1"/>
          <p:cNvSpPr txBox="1">
            <a:spLocks/>
          </p:cNvSpPr>
          <p:nvPr/>
        </p:nvSpPr>
        <p:spPr>
          <a:xfrm>
            <a:off x="-9939" y="2412198"/>
            <a:ext cx="9153939" cy="1679359"/>
          </a:xfrm>
          <a:prstGeom prst="rect">
            <a:avLst/>
          </a:prstGeom>
          <a:solidFill>
            <a:schemeClr val="accent6">
              <a:lumMod val="40000"/>
              <a:lumOff val="60000"/>
            </a:schemeClr>
          </a:solidFill>
        </p:spPr>
        <p:txBody>
          <a:bodyPr vert="horz" lIns="91440" tIns="45720" rIns="91440" bIns="45720" rtlCol="0" anchor="ctr">
            <a:noAutofit/>
          </a:bodyPr>
          <a:lstStyle/>
          <a:p>
            <a:pPr marL="0" marR="0" lvl="0" indent="0" algn="ctr" defTabSz="914400" rtl="0" eaLnBrk="1" fontAlgn="auto" latinLnBrk="0" hangingPunct="1">
              <a:lnSpc>
                <a:spcPts val="47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000099"/>
                </a:solidFill>
                <a:effectLst/>
                <a:uLnTx/>
                <a:uFillTx/>
                <a:latin typeface="Berlin Sans FB Demi" pitchFamily="34" charset="0"/>
                <a:ea typeface="+mj-ea"/>
                <a:cs typeface="+mj-cs"/>
              </a:rPr>
              <a:t>PRAKTIK PENGOLAHAN &amp; PENILAIAN</a:t>
            </a:r>
            <a:r>
              <a:rPr kumimoji="0" lang="en-US" sz="4400" b="1" i="0" u="none" strike="noStrike" kern="1200" cap="none" spc="0" normalizeH="0" noProof="0" dirty="0" smtClean="0">
                <a:ln>
                  <a:noFill/>
                </a:ln>
                <a:solidFill>
                  <a:srgbClr val="000099"/>
                </a:solidFill>
                <a:effectLst/>
                <a:uLnTx/>
                <a:uFillTx/>
                <a:latin typeface="Berlin Sans FB Demi" pitchFamily="34" charset="0"/>
                <a:ea typeface="+mj-ea"/>
                <a:cs typeface="+mj-cs"/>
              </a:rPr>
              <a:t> </a:t>
            </a:r>
            <a:r>
              <a:rPr kumimoji="0" lang="en-US" sz="4400" b="1" i="0" u="none" strike="noStrike" kern="1200" cap="none" spc="0" normalizeH="0" baseline="0" noProof="0" dirty="0" smtClean="0">
                <a:ln>
                  <a:noFill/>
                </a:ln>
                <a:solidFill>
                  <a:srgbClr val="000099"/>
                </a:solidFill>
                <a:effectLst/>
                <a:uLnTx/>
                <a:uFillTx/>
                <a:latin typeface="Berlin Sans FB Demi" pitchFamily="34" charset="0"/>
                <a:ea typeface="+mj-ea"/>
                <a:cs typeface="+mj-cs"/>
              </a:rPr>
              <a:t>HASIL BELAJAR</a:t>
            </a:r>
            <a:endParaRPr kumimoji="0" lang="en-US" sz="4400" b="1" i="0" u="none" strike="noStrike" kern="1200" cap="none" spc="0" normalizeH="0" baseline="0" noProof="0" dirty="0">
              <a:ln>
                <a:noFill/>
              </a:ln>
              <a:solidFill>
                <a:srgbClr val="000099"/>
              </a:solidFill>
              <a:effectLst/>
              <a:uLnTx/>
              <a:uFillTx/>
              <a:latin typeface="Berlin Sans FB Demi" pitchFamily="34" charset="0"/>
              <a:ea typeface="+mj-ea"/>
              <a:cs typeface="+mj-cs"/>
            </a:endParaRPr>
          </a:p>
        </p:txBody>
      </p:sp>
    </p:spTree>
    <p:extLst>
      <p:ext uri="{BB962C8B-B14F-4D97-AF65-F5344CB8AC3E}">
        <p14:creationId xmlns:p14="http://schemas.microsoft.com/office/powerpoint/2010/main" val="1563965103"/>
      </p:ext>
    </p:extLst>
  </p:cSld>
  <p:clrMapOvr>
    <a:masterClrMapping/>
  </p:clrMapOvr>
  <p:transition spd="med">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itle 1"/>
          <p:cNvSpPr txBox="1">
            <a:spLocks/>
          </p:cNvSpPr>
          <p:nvPr/>
        </p:nvSpPr>
        <p:spPr>
          <a:xfrm>
            <a:off x="0" y="26988"/>
            <a:ext cx="9144000" cy="735012"/>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err="1" smtClean="0">
                <a:solidFill>
                  <a:schemeClr val="bg1"/>
                </a:solidFill>
                <a:latin typeface="Berlin Sans FB" pitchFamily="34" charset="0"/>
                <a:cs typeface="Century Gothic"/>
              </a:rPr>
              <a:t>Pergeseran</a:t>
            </a:r>
            <a:r>
              <a:rPr lang="en-US" sz="3600" dirty="0" smtClean="0">
                <a:solidFill>
                  <a:schemeClr val="bg1"/>
                </a:solidFill>
                <a:latin typeface="Berlin Sans FB" pitchFamily="34" charset="0"/>
                <a:cs typeface="Century Gothic"/>
              </a:rPr>
              <a:t> </a:t>
            </a:r>
            <a:r>
              <a:rPr lang="en-US" sz="3600" dirty="0" err="1" smtClean="0">
                <a:solidFill>
                  <a:schemeClr val="bg1"/>
                </a:solidFill>
                <a:latin typeface="Berlin Sans FB" pitchFamily="34" charset="0"/>
                <a:cs typeface="Century Gothic"/>
              </a:rPr>
              <a:t>Paradigma</a:t>
            </a:r>
            <a:r>
              <a:rPr lang="en-US" sz="3600" dirty="0" smtClean="0">
                <a:solidFill>
                  <a:schemeClr val="bg1"/>
                </a:solidFill>
                <a:latin typeface="Berlin Sans FB" pitchFamily="34" charset="0"/>
                <a:cs typeface="Century Gothic"/>
              </a:rPr>
              <a:t> </a:t>
            </a:r>
            <a:r>
              <a:rPr lang="en-US" sz="3600" dirty="0" err="1" smtClean="0">
                <a:solidFill>
                  <a:schemeClr val="bg1"/>
                </a:solidFill>
                <a:latin typeface="Berlin Sans FB" pitchFamily="34" charset="0"/>
                <a:cs typeface="Century Gothic"/>
              </a:rPr>
              <a:t>Penilaian</a:t>
            </a:r>
            <a:endParaRPr lang="en-US" sz="3600" dirty="0">
              <a:solidFill>
                <a:schemeClr val="bg1"/>
              </a:solidFill>
              <a:latin typeface="Berlin Sans FB" pitchFamily="34" charset="0"/>
              <a:cs typeface="Century Gothic"/>
            </a:endParaRPr>
          </a:p>
        </p:txBody>
      </p:sp>
      <p:sp>
        <p:nvSpPr>
          <p:cNvPr id="9" name="Right Arrow 8"/>
          <p:cNvSpPr/>
          <p:nvPr/>
        </p:nvSpPr>
        <p:spPr>
          <a:xfrm>
            <a:off x="4165157" y="3207009"/>
            <a:ext cx="436192" cy="872283"/>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nvGrpSpPr>
          <p:cNvPr id="2" name="Group 12"/>
          <p:cNvGrpSpPr/>
          <p:nvPr/>
        </p:nvGrpSpPr>
        <p:grpSpPr>
          <a:xfrm>
            <a:off x="157660" y="1749972"/>
            <a:ext cx="3925614" cy="3786356"/>
            <a:chOff x="0" y="1749972"/>
            <a:chExt cx="3925614" cy="3786356"/>
          </a:xfrm>
        </p:grpSpPr>
        <p:graphicFrame>
          <p:nvGraphicFramePr>
            <p:cNvPr id="8" name="Diagram 7"/>
            <p:cNvGraphicFramePr/>
            <p:nvPr>
              <p:extLst>
                <p:ext uri="{D42A27DB-BD31-4B8C-83A1-F6EECF244321}">
                  <p14:modId xmlns:p14="http://schemas.microsoft.com/office/powerpoint/2010/main" val="1490211586"/>
                </p:ext>
              </p:extLst>
            </p:nvPr>
          </p:nvGraphicFramePr>
          <p:xfrm>
            <a:off x="236858" y="2720788"/>
            <a:ext cx="3457947" cy="281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Oval 9"/>
            <p:cNvSpPr/>
            <p:nvPr/>
          </p:nvSpPr>
          <p:spPr>
            <a:xfrm>
              <a:off x="1004390" y="2362199"/>
              <a:ext cx="1981200" cy="1428751"/>
            </a:xfrm>
            <a:prstGeom prst="ellipse">
              <a:avLst/>
            </a:prstGeom>
            <a:solidFill>
              <a:srgbClr val="C00000">
                <a:alpha val="46000"/>
              </a:srgbClr>
            </a:solidFill>
            <a:ln w="28575">
              <a:solidFill>
                <a:srgbClr val="FFFF00"/>
              </a:solidFill>
            </a:ln>
            <a:scene3d>
              <a:camera prst="orthographicFront">
                <a:rot lat="0" lon="0" rev="0"/>
              </a:camera>
              <a:lightRig rig="balanced" dir="t">
                <a:rot lat="0" lon="0" rev="5100000"/>
              </a:lightRig>
            </a:scene3d>
            <a:sp3d contourW="6350">
              <a:bevelT w="143510" h="114300" prst="softRound"/>
              <a:bevelB w="63500" h="88900"/>
              <a:contourClr>
                <a:schemeClr val="accent2">
                  <a:shade val="30000"/>
                  <a:satMod val="130000"/>
                </a:schemeClr>
              </a:contourClr>
            </a:sp3d>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100" b="1" dirty="0" err="1" smtClean="0">
                  <a:solidFill>
                    <a:schemeClr val="bg1"/>
                  </a:solidFill>
                  <a:latin typeface="Century Gothic"/>
                  <a:cs typeface="Century Gothic"/>
                </a:rPr>
                <a:t>Penilaian</a:t>
              </a:r>
              <a:r>
                <a:rPr lang="en-US" sz="2100" b="1" dirty="0" smtClean="0">
                  <a:solidFill>
                    <a:schemeClr val="bg1"/>
                  </a:solidFill>
                  <a:latin typeface="Century Gothic"/>
                  <a:cs typeface="Century Gothic"/>
                </a:rPr>
                <a:t> </a:t>
              </a:r>
              <a:br>
                <a:rPr lang="en-US" sz="2100" b="1" dirty="0" smtClean="0">
                  <a:solidFill>
                    <a:schemeClr val="bg1"/>
                  </a:solidFill>
                  <a:latin typeface="Century Gothic"/>
                  <a:cs typeface="Century Gothic"/>
                </a:rPr>
              </a:br>
              <a:r>
                <a:rPr lang="en-US" sz="2100" b="1" dirty="0" err="1" smtClean="0">
                  <a:solidFill>
                    <a:schemeClr val="bg1"/>
                  </a:solidFill>
                  <a:latin typeface="Century Gothic"/>
                  <a:cs typeface="Century Gothic"/>
                </a:rPr>
                <a:t>Capaian</a:t>
              </a:r>
              <a:endParaRPr lang="en-US" sz="2100" b="1" dirty="0">
                <a:solidFill>
                  <a:schemeClr val="bg1"/>
                </a:solidFill>
                <a:latin typeface="Century Gothic"/>
                <a:cs typeface="Century Gothic"/>
              </a:endParaRPr>
            </a:p>
          </p:txBody>
        </p:sp>
        <p:sp>
          <p:nvSpPr>
            <p:cNvPr id="11" name="Rectangle 10"/>
            <p:cNvSpPr/>
            <p:nvPr/>
          </p:nvSpPr>
          <p:spPr>
            <a:xfrm>
              <a:off x="0" y="1749972"/>
              <a:ext cx="3925614" cy="3689131"/>
            </a:xfrm>
            <a:prstGeom prst="rect">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3" name="Group 13"/>
          <p:cNvGrpSpPr/>
          <p:nvPr/>
        </p:nvGrpSpPr>
        <p:grpSpPr>
          <a:xfrm>
            <a:off x="3868231" y="1571291"/>
            <a:ext cx="5881111" cy="4104291"/>
            <a:chOff x="3694805" y="1713185"/>
            <a:chExt cx="5881111" cy="4104291"/>
          </a:xfrm>
        </p:grpSpPr>
        <p:graphicFrame>
          <p:nvGraphicFramePr>
            <p:cNvPr id="6" name="Diagram 5"/>
            <p:cNvGraphicFramePr/>
            <p:nvPr>
              <p:extLst>
                <p:ext uri="{D42A27DB-BD31-4B8C-83A1-F6EECF244321}">
                  <p14:modId xmlns:p14="http://schemas.microsoft.com/office/powerpoint/2010/main" val="2915965590"/>
                </p:ext>
              </p:extLst>
            </p:nvPr>
          </p:nvGraphicFramePr>
          <p:xfrm>
            <a:off x="3694805" y="1770220"/>
            <a:ext cx="5881111" cy="396017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Oval 3"/>
            <p:cNvSpPr/>
            <p:nvPr/>
          </p:nvSpPr>
          <p:spPr>
            <a:xfrm>
              <a:off x="5465374" y="2854619"/>
              <a:ext cx="2343150" cy="1821175"/>
            </a:xfrm>
            <a:prstGeom prst="ellipse">
              <a:avLst/>
            </a:prstGeom>
            <a:solidFill>
              <a:srgbClr val="C00000">
                <a:alpha val="44000"/>
              </a:srgbClr>
            </a:solidFill>
            <a:ln w="28575">
              <a:solidFill>
                <a:srgbClr val="FFFF00"/>
              </a:solidFill>
            </a:ln>
            <a:scene3d>
              <a:camera prst="orthographicFront">
                <a:rot lat="0" lon="0" rev="0"/>
              </a:camera>
              <a:lightRig rig="balanced" dir="t">
                <a:rot lat="0" lon="0" rev="5100000"/>
              </a:lightRig>
            </a:scene3d>
            <a:sp3d contourW="6350">
              <a:bevelT w="143510" h="114300" prst="softRound"/>
              <a:bevelB w="63500" h="88900"/>
              <a:contourClr>
                <a:schemeClr val="accent2">
                  <a:shade val="30000"/>
                  <a:satMod val="130000"/>
                </a:schemeClr>
              </a:contourClr>
            </a:sp3d>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000" b="1" dirty="0" err="1" smtClean="0">
                  <a:solidFill>
                    <a:schemeClr val="bg1"/>
                  </a:solidFill>
                  <a:latin typeface="Century Gothic"/>
                  <a:cs typeface="Century Gothic"/>
                </a:rPr>
                <a:t>Penilaian</a:t>
              </a:r>
              <a:r>
                <a:rPr lang="en-US" sz="2000" b="1" dirty="0" smtClean="0">
                  <a:solidFill>
                    <a:schemeClr val="bg1"/>
                  </a:solidFill>
                  <a:latin typeface="Century Gothic"/>
                  <a:cs typeface="Century Gothic"/>
                </a:rPr>
                <a:t> </a:t>
              </a:r>
              <a:br>
                <a:rPr lang="en-US" sz="2000" b="1" dirty="0" smtClean="0">
                  <a:solidFill>
                    <a:schemeClr val="bg1"/>
                  </a:solidFill>
                  <a:latin typeface="Century Gothic"/>
                  <a:cs typeface="Century Gothic"/>
                </a:rPr>
              </a:br>
              <a:r>
                <a:rPr lang="en-US" sz="2000" b="1" dirty="0" err="1" smtClean="0">
                  <a:solidFill>
                    <a:schemeClr val="bg1"/>
                  </a:solidFill>
                  <a:latin typeface="Century Gothic"/>
                  <a:cs typeface="Century Gothic"/>
                </a:rPr>
                <a:t>Kompetensi</a:t>
              </a:r>
              <a:endParaRPr lang="en-US" sz="2000" b="1" dirty="0">
                <a:solidFill>
                  <a:schemeClr val="bg1"/>
                </a:solidFill>
                <a:latin typeface="Century Gothic"/>
                <a:cs typeface="Century Gothic"/>
              </a:endParaRPr>
            </a:p>
          </p:txBody>
        </p:sp>
        <p:sp>
          <p:nvSpPr>
            <p:cNvPr id="12" name="Rectangle 11"/>
            <p:cNvSpPr/>
            <p:nvPr/>
          </p:nvSpPr>
          <p:spPr>
            <a:xfrm>
              <a:off x="4503681" y="1713185"/>
              <a:ext cx="4277711" cy="4104291"/>
            </a:xfrm>
            <a:prstGeom prst="rect">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Tree>
    <p:extLst>
      <p:ext uri="{BB962C8B-B14F-4D97-AF65-F5344CB8AC3E}">
        <p14:creationId xmlns:p14="http://schemas.microsoft.com/office/powerpoint/2010/main" val="417162362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par>
                                <p:cTn id="8" presetID="5"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heckerboard(across)">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6615"/>
            <a:ext cx="9144000" cy="860487"/>
          </a:xfrm>
          <a:solidFill>
            <a:schemeClr val="accent6">
              <a:lumMod val="20000"/>
              <a:lumOff val="80000"/>
            </a:schemeClr>
          </a:solidFill>
        </p:spPr>
        <p:txBody>
          <a:bodyPr>
            <a:noAutofit/>
          </a:bodyPr>
          <a:lstStyle/>
          <a:p>
            <a:r>
              <a:rPr lang="en-US" sz="3700" b="1" dirty="0" smtClean="0">
                <a:latin typeface="Berlin Sans FB" pitchFamily="34" charset="0"/>
              </a:rPr>
              <a:t>HASIL BELAJAR</a:t>
            </a:r>
            <a:endParaRPr lang="id-ID" sz="3700" b="1" dirty="0">
              <a:latin typeface="Berlin Sans FB" pitchFamily="34" charset="0"/>
            </a:endParaRPr>
          </a:p>
        </p:txBody>
      </p:sp>
      <p:sp>
        <p:nvSpPr>
          <p:cNvPr id="7" name="Pentagon 6"/>
          <p:cNvSpPr/>
          <p:nvPr/>
        </p:nvSpPr>
        <p:spPr>
          <a:xfrm rot="5400000">
            <a:off x="3972910" y="-689907"/>
            <a:ext cx="1150879" cy="4966140"/>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4400" dirty="0" smtClean="0">
                <a:solidFill>
                  <a:srgbClr val="0033CC"/>
                </a:solidFill>
                <a:latin typeface="Berlin Sans FB" pitchFamily="34" charset="0"/>
              </a:rPr>
              <a:t>KOMPETENSI</a:t>
            </a:r>
            <a:endParaRPr lang="en-US" sz="4400" dirty="0">
              <a:solidFill>
                <a:srgbClr val="0033CC"/>
              </a:solidFill>
              <a:latin typeface="Berlin Sans FB" pitchFamily="34" charset="0"/>
            </a:endParaRPr>
          </a:p>
        </p:txBody>
      </p:sp>
      <p:graphicFrame>
        <p:nvGraphicFramePr>
          <p:cNvPr id="8" name="Content Placeholder 4"/>
          <p:cNvGraphicFramePr>
            <a:graphicFrameLocks/>
          </p:cNvGraphicFramePr>
          <p:nvPr/>
        </p:nvGraphicFramePr>
        <p:xfrm>
          <a:off x="2580292" y="1984918"/>
          <a:ext cx="3925653" cy="34684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ed Rectangular Callout 5"/>
          <p:cNvSpPr/>
          <p:nvPr/>
        </p:nvSpPr>
        <p:spPr>
          <a:xfrm>
            <a:off x="245661" y="1296528"/>
            <a:ext cx="2402006" cy="2210937"/>
          </a:xfrm>
          <a:prstGeom prst="wedgeRoundRectCallout">
            <a:avLst>
              <a:gd name="adj1" fmla="val 72165"/>
              <a:gd name="adj2" fmla="val 24682"/>
              <a:gd name="adj3" fmla="val 16667"/>
            </a:avLst>
          </a:prstGeom>
          <a:solidFill>
            <a:schemeClr val="accent5">
              <a:lumMod val="50000"/>
            </a:schemeClr>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err="1" smtClean="0">
                <a:solidFill>
                  <a:schemeClr val="bg1"/>
                </a:solidFill>
                <a:latin typeface="Berlin Sans FB" pitchFamily="34" charset="0"/>
              </a:rPr>
              <a:t>kegiatan</a:t>
            </a:r>
            <a:r>
              <a:rPr lang="en-US" dirty="0" smtClean="0">
                <a:solidFill>
                  <a:schemeClr val="bg1"/>
                </a:solidFill>
                <a:latin typeface="Berlin Sans FB" pitchFamily="34" charset="0"/>
              </a:rPr>
              <a:t> yang </a:t>
            </a:r>
            <a:r>
              <a:rPr lang="en-US" dirty="0" err="1" smtClean="0">
                <a:solidFill>
                  <a:schemeClr val="bg1"/>
                </a:solidFill>
                <a:latin typeface="Berlin Sans FB" pitchFamily="34" charset="0"/>
              </a:rPr>
              <a:t>dilakukan</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oleh</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pendidik</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untuk</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memperoleh</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informasi</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deskriptif</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mengenai</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perilaku</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peserta</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didik</a:t>
            </a:r>
            <a:r>
              <a:rPr lang="en-US" dirty="0" smtClean="0">
                <a:solidFill>
                  <a:schemeClr val="bg1"/>
                </a:solidFill>
                <a:latin typeface="Berlin Sans FB" pitchFamily="34" charset="0"/>
              </a:rPr>
              <a:t> </a:t>
            </a:r>
          </a:p>
        </p:txBody>
      </p:sp>
      <p:sp>
        <p:nvSpPr>
          <p:cNvPr id="9" name="Rounded Rectangular Callout 8"/>
          <p:cNvSpPr/>
          <p:nvPr/>
        </p:nvSpPr>
        <p:spPr>
          <a:xfrm>
            <a:off x="6484962" y="1326098"/>
            <a:ext cx="2402006" cy="2210937"/>
          </a:xfrm>
          <a:prstGeom prst="wedgeRoundRectCallout">
            <a:avLst>
              <a:gd name="adj1" fmla="val -73858"/>
              <a:gd name="adj2" fmla="val 30238"/>
              <a:gd name="adj3" fmla="val 16667"/>
            </a:avLst>
          </a:prstGeom>
          <a:solidFill>
            <a:srgbClr val="FF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err="1" smtClean="0">
                <a:solidFill>
                  <a:schemeClr val="bg1"/>
                </a:solidFill>
                <a:latin typeface="Berlin Sans FB" pitchFamily="34" charset="0"/>
              </a:rPr>
              <a:t>kegiatan</a:t>
            </a:r>
            <a:r>
              <a:rPr lang="en-US" dirty="0" smtClean="0">
                <a:solidFill>
                  <a:schemeClr val="bg1"/>
                </a:solidFill>
                <a:latin typeface="Berlin Sans FB" pitchFamily="34" charset="0"/>
              </a:rPr>
              <a:t> yang </a:t>
            </a:r>
            <a:r>
              <a:rPr lang="en-US" dirty="0" err="1" smtClean="0">
                <a:solidFill>
                  <a:schemeClr val="bg1"/>
                </a:solidFill>
                <a:latin typeface="Berlin Sans FB" pitchFamily="34" charset="0"/>
              </a:rPr>
              <a:t>dilakukan</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untuk</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mengukur</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penguasaan</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pengetahuan</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peserta</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didik</a:t>
            </a:r>
            <a:endParaRPr lang="en-US" dirty="0" smtClean="0">
              <a:solidFill>
                <a:schemeClr val="bg1"/>
              </a:solidFill>
              <a:latin typeface="Berlin Sans FB" pitchFamily="34" charset="0"/>
            </a:endParaRPr>
          </a:p>
        </p:txBody>
      </p:sp>
      <p:sp>
        <p:nvSpPr>
          <p:cNvPr id="10" name="Rounded Rectangular Callout 9"/>
          <p:cNvSpPr/>
          <p:nvPr/>
        </p:nvSpPr>
        <p:spPr>
          <a:xfrm>
            <a:off x="2538484" y="5554637"/>
            <a:ext cx="3944203" cy="1194179"/>
          </a:xfrm>
          <a:prstGeom prst="wedgeRoundRectCallout">
            <a:avLst>
              <a:gd name="adj1" fmla="val -848"/>
              <a:gd name="adj2" fmla="val -76048"/>
              <a:gd name="adj3" fmla="val 16667"/>
            </a:avLst>
          </a:prstGeom>
          <a:solidFill>
            <a:srgbClr val="0000FF"/>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err="1" smtClean="0">
                <a:solidFill>
                  <a:schemeClr val="bg1"/>
                </a:solidFill>
                <a:latin typeface="Berlin Sans FB" pitchFamily="34" charset="0"/>
              </a:rPr>
              <a:t>kegiatan</a:t>
            </a:r>
            <a:r>
              <a:rPr lang="en-US" dirty="0" smtClean="0">
                <a:solidFill>
                  <a:schemeClr val="bg1"/>
                </a:solidFill>
                <a:latin typeface="Berlin Sans FB" pitchFamily="34" charset="0"/>
              </a:rPr>
              <a:t> yang </a:t>
            </a:r>
            <a:r>
              <a:rPr lang="en-US" dirty="0" err="1" smtClean="0">
                <a:solidFill>
                  <a:schemeClr val="bg1"/>
                </a:solidFill>
                <a:latin typeface="Berlin Sans FB" pitchFamily="34" charset="0"/>
              </a:rPr>
              <a:t>dilakukan</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untuk</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mengukur</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kemampuan</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peserta</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didik</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menerapkan</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pengetahuan</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dalam</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melakukan</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tugas</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tertentu</a:t>
            </a:r>
            <a:endParaRPr lang="en-US" dirty="0" smtClean="0">
              <a:solidFill>
                <a:schemeClr val="bg1"/>
              </a:solidFill>
              <a:latin typeface="Berlin Sans FB"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xit" presetSubtype="10" fill="hold" grpId="1" nodeType="clickEffect">
                                  <p:stCondLst>
                                    <p:cond delay="0"/>
                                  </p:stCondLst>
                                  <p:childTnLst>
                                    <p:animEffect transition="out" filter="checkerboard(across)">
                                      <p:cBhvr>
                                        <p:cTn id="16" dur="500"/>
                                        <p:tgtEl>
                                          <p:spTgt spid="9"/>
                                        </p:tgtEl>
                                      </p:cBhvr>
                                    </p:animEffect>
                                    <p:set>
                                      <p:cBhvr>
                                        <p:cTn id="17" dur="1" fill="hold">
                                          <p:stCondLst>
                                            <p:cond delay="4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ox(i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xit" presetSubtype="16" fill="hold" grpId="1" nodeType="clickEffect">
                                  <p:stCondLst>
                                    <p:cond delay="0"/>
                                  </p:stCondLst>
                                  <p:childTnLst>
                                    <p:animEffect transition="out" filter="box(in)">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ox(in)">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xit" presetSubtype="16" fill="hold" grpId="1" nodeType="clickEffect">
                                  <p:stCondLst>
                                    <p:cond delay="0"/>
                                  </p:stCondLst>
                                  <p:childTnLst>
                                    <p:animEffect transition="out" filter="box(in)">
                                      <p:cBhvr>
                                        <p:cTn id="36" dur="500"/>
                                        <p:tgtEl>
                                          <p:spTgt spid="6"/>
                                        </p:tgtEl>
                                      </p:cBhvr>
                                    </p:animEffect>
                                    <p:set>
                                      <p:cBhvr>
                                        <p:cTn id="3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6" grpId="0" animBg="1"/>
      <p:bldP spid="6" grpId="1" animBg="1"/>
      <p:bldP spid="9" grpId="0" animBg="1"/>
      <p:bldP spid="9" grpId="1" animBg="1"/>
      <p:bldP spid="10" grpId="0" animBg="1"/>
      <p:bldP spid="10"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9" y="14246"/>
            <a:ext cx="7886700" cy="702311"/>
          </a:xfrm>
        </p:spPr>
        <p:txBody>
          <a:bodyPr>
            <a:normAutofit/>
          </a:bodyPr>
          <a:lstStyle/>
          <a:p>
            <a:pPr algn="ctr"/>
            <a:r>
              <a:rPr lang="en-US" sz="3600" dirty="0" smtClean="0">
                <a:latin typeface="Berlin Sans FB" pitchFamily="34" charset="0"/>
              </a:rPr>
              <a:t>GRADASI</a:t>
            </a:r>
            <a:r>
              <a:rPr lang="id-ID" sz="3600" dirty="0" smtClean="0">
                <a:latin typeface="Berlin Sans FB" pitchFamily="34" charset="0"/>
              </a:rPr>
              <a:t> KOMPETENSI</a:t>
            </a:r>
            <a:endParaRPr lang="id-ID" sz="3600" dirty="0">
              <a:latin typeface="Berlin Sans FB" pitchFamily="34" charset="0"/>
            </a:endParaRPr>
          </a:p>
        </p:txBody>
      </p:sp>
      <p:sp>
        <p:nvSpPr>
          <p:cNvPr id="1026"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24" name="Rectangle 23"/>
          <p:cNvSpPr/>
          <p:nvPr/>
        </p:nvSpPr>
        <p:spPr>
          <a:xfrm>
            <a:off x="7425549" y="977423"/>
            <a:ext cx="1466196" cy="1889059"/>
          </a:xfrm>
          <a:prstGeom prst="rect">
            <a:avLst/>
          </a:prstGeom>
          <a:solidFill>
            <a:srgbClr val="0033CC"/>
          </a:solidFill>
        </p:spPr>
        <p:style>
          <a:lnRef idx="0">
            <a:schemeClr val="dk1"/>
          </a:lnRef>
          <a:fillRef idx="3">
            <a:schemeClr val="dk1"/>
          </a:fillRef>
          <a:effectRef idx="3">
            <a:schemeClr val="dk1"/>
          </a:effectRef>
          <a:fontRef idx="minor">
            <a:schemeClr val="lt1"/>
          </a:fontRef>
        </p:style>
        <p:txBody>
          <a:bodyPr rtlCol="0" anchor="ctr"/>
          <a:lstStyle/>
          <a:p>
            <a:pPr algn="ctr"/>
            <a:r>
              <a:rPr lang="id-ID" sz="2400" b="1" dirty="0" smtClean="0">
                <a:solidFill>
                  <a:srgbClr val="FFFF00"/>
                </a:solidFill>
                <a:latin typeface="Berlin Sans FB" pitchFamily="34" charset="0"/>
              </a:rPr>
              <a:t>Sekolah</a:t>
            </a:r>
            <a:endParaRPr lang="id-ID" sz="2400" b="1" dirty="0">
              <a:solidFill>
                <a:srgbClr val="FFFF00"/>
              </a:solidFill>
              <a:latin typeface="Berlin Sans FB" pitchFamily="34" charset="0"/>
            </a:endParaRPr>
          </a:p>
        </p:txBody>
      </p:sp>
      <p:sp>
        <p:nvSpPr>
          <p:cNvPr id="25" name="Rectangle 24"/>
          <p:cNvSpPr/>
          <p:nvPr/>
        </p:nvSpPr>
        <p:spPr>
          <a:xfrm>
            <a:off x="7425549" y="3260630"/>
            <a:ext cx="1466196" cy="1583810"/>
          </a:xfrm>
          <a:prstGeom prst="rect">
            <a:avLst/>
          </a:prstGeom>
          <a:solidFill>
            <a:srgbClr val="660033"/>
          </a:solidFill>
        </p:spPr>
        <p:style>
          <a:lnRef idx="0">
            <a:schemeClr val="dk1"/>
          </a:lnRef>
          <a:fillRef idx="3">
            <a:schemeClr val="dk1"/>
          </a:fillRef>
          <a:effectRef idx="3">
            <a:schemeClr val="dk1"/>
          </a:effectRef>
          <a:fontRef idx="minor">
            <a:schemeClr val="lt1"/>
          </a:fontRef>
        </p:style>
        <p:txBody>
          <a:bodyPr rtlCol="0" anchor="ctr"/>
          <a:lstStyle/>
          <a:p>
            <a:pPr algn="ctr"/>
            <a:r>
              <a:rPr lang="id-ID" sz="2400" b="1" dirty="0" smtClean="0">
                <a:solidFill>
                  <a:srgbClr val="FFFF00"/>
                </a:solidFill>
                <a:latin typeface="Berlin Sans FB" pitchFamily="34" charset="0"/>
              </a:rPr>
              <a:t>Kelas</a:t>
            </a:r>
            <a:endParaRPr lang="id-ID" sz="2400" b="1" dirty="0">
              <a:solidFill>
                <a:srgbClr val="FFFF00"/>
              </a:solidFill>
              <a:latin typeface="Berlin Sans FB" pitchFamily="34" charset="0"/>
            </a:endParaRPr>
          </a:p>
        </p:txBody>
      </p:sp>
      <p:sp>
        <p:nvSpPr>
          <p:cNvPr id="27" name="Rectangle 26"/>
          <p:cNvSpPr/>
          <p:nvPr/>
        </p:nvSpPr>
        <p:spPr>
          <a:xfrm>
            <a:off x="7425549" y="5265668"/>
            <a:ext cx="1466196" cy="1119366"/>
          </a:xfrm>
          <a:prstGeom prst="rect">
            <a:avLst/>
          </a:prstGeom>
          <a:solidFill>
            <a:srgbClr val="00FF00"/>
          </a:solidFill>
        </p:spPr>
        <p:style>
          <a:lnRef idx="0">
            <a:schemeClr val="dk1"/>
          </a:lnRef>
          <a:fillRef idx="3">
            <a:schemeClr val="dk1"/>
          </a:fillRef>
          <a:effectRef idx="3">
            <a:schemeClr val="dk1"/>
          </a:effectRef>
          <a:fontRef idx="minor">
            <a:schemeClr val="lt1"/>
          </a:fontRef>
        </p:style>
        <p:txBody>
          <a:bodyPr rtlCol="0" anchor="ctr"/>
          <a:lstStyle/>
          <a:p>
            <a:pPr algn="ctr"/>
            <a:r>
              <a:rPr lang="id-ID" sz="2400" b="1" dirty="0" smtClean="0">
                <a:solidFill>
                  <a:schemeClr val="tx1"/>
                </a:solidFill>
                <a:latin typeface="Berlin Sans FB" pitchFamily="34" charset="0"/>
              </a:rPr>
              <a:t>MP</a:t>
            </a:r>
            <a:endParaRPr lang="id-ID" sz="2400" b="1" dirty="0">
              <a:solidFill>
                <a:schemeClr val="tx1"/>
              </a:solidFill>
              <a:latin typeface="Berlin Sans FB" pitchFamily="34" charset="0"/>
            </a:endParaRPr>
          </a:p>
        </p:txBody>
      </p:sp>
      <p:cxnSp>
        <p:nvCxnSpPr>
          <p:cNvPr id="28" name="Straight Connector 27"/>
          <p:cNvCxnSpPr/>
          <p:nvPr/>
        </p:nvCxnSpPr>
        <p:spPr>
          <a:xfrm rot="16200000" flipH="1">
            <a:off x="4504521" y="3560169"/>
            <a:ext cx="5397459" cy="4"/>
          </a:xfrm>
          <a:prstGeom prst="line">
            <a:avLst/>
          </a:prstGeom>
          <a:ln w="57150">
            <a:solidFill>
              <a:srgbClr val="FF3300"/>
            </a:solidFill>
            <a:prstDash val="dash"/>
          </a:ln>
        </p:spPr>
        <p:style>
          <a:lnRef idx="1">
            <a:schemeClr val="accent1"/>
          </a:lnRef>
          <a:fillRef idx="0">
            <a:schemeClr val="accent1"/>
          </a:fillRef>
          <a:effectRef idx="0">
            <a:schemeClr val="accent1"/>
          </a:effectRef>
          <a:fontRef idx="minor">
            <a:schemeClr val="tx1"/>
          </a:fontRef>
        </p:style>
      </p:cxnSp>
      <p:grpSp>
        <p:nvGrpSpPr>
          <p:cNvPr id="3" name="Group 30"/>
          <p:cNvGrpSpPr/>
          <p:nvPr/>
        </p:nvGrpSpPr>
        <p:grpSpPr>
          <a:xfrm>
            <a:off x="813451" y="940273"/>
            <a:ext cx="6185249" cy="1956563"/>
            <a:chOff x="955345" y="1433015"/>
            <a:chExt cx="6185249" cy="1956563"/>
          </a:xfrm>
        </p:grpSpPr>
        <p:sp>
          <p:nvSpPr>
            <p:cNvPr id="4" name="Oval 3"/>
            <p:cNvSpPr/>
            <p:nvPr/>
          </p:nvSpPr>
          <p:spPr>
            <a:xfrm>
              <a:off x="2853554" y="1564069"/>
              <a:ext cx="2396359" cy="1150883"/>
            </a:xfrm>
            <a:prstGeom prst="ellipse">
              <a:avLst/>
            </a:prstGeom>
            <a:solidFill>
              <a:srgbClr val="0033CC"/>
            </a:solidFill>
          </p:spPr>
          <p:style>
            <a:lnRef idx="0">
              <a:schemeClr val="dk1"/>
            </a:lnRef>
            <a:fillRef idx="3">
              <a:schemeClr val="dk1"/>
            </a:fillRef>
            <a:effectRef idx="3">
              <a:schemeClr val="dk1"/>
            </a:effectRef>
            <a:fontRef idx="minor">
              <a:schemeClr val="lt1"/>
            </a:fontRef>
          </p:style>
          <p:txBody>
            <a:bodyPr rtlCol="0" anchor="ctr"/>
            <a:lstStyle/>
            <a:p>
              <a:pPr algn="ctr"/>
              <a:r>
                <a:rPr lang="id-ID" sz="2400" b="1" dirty="0" smtClean="0">
                  <a:latin typeface="Berlin Sans FB" pitchFamily="34" charset="0"/>
                </a:rPr>
                <a:t>SKL</a:t>
              </a:r>
              <a:endParaRPr lang="id-ID" sz="2400" b="1" dirty="0">
                <a:latin typeface="Berlin Sans FB" pitchFamily="34" charset="0"/>
              </a:endParaRPr>
            </a:p>
          </p:txBody>
        </p:sp>
        <p:sp>
          <p:nvSpPr>
            <p:cNvPr id="10" name="Flowchart: Terminator 9"/>
            <p:cNvSpPr/>
            <p:nvPr/>
          </p:nvSpPr>
          <p:spPr>
            <a:xfrm>
              <a:off x="1103588" y="2730718"/>
              <a:ext cx="1970689" cy="536028"/>
            </a:xfrm>
            <a:prstGeom prst="flowChartTerminator">
              <a:avLst/>
            </a:prstGeom>
            <a:solidFill>
              <a:srgbClr val="0033CC"/>
            </a:solidFill>
          </p:spPr>
          <p:style>
            <a:lnRef idx="0">
              <a:schemeClr val="dk1"/>
            </a:lnRef>
            <a:fillRef idx="3">
              <a:schemeClr val="dk1"/>
            </a:fillRef>
            <a:effectRef idx="3">
              <a:schemeClr val="dk1"/>
            </a:effectRef>
            <a:fontRef idx="minor">
              <a:schemeClr val="lt1"/>
            </a:fontRef>
          </p:style>
          <p:txBody>
            <a:bodyPr rtlCol="0" anchor="ctr"/>
            <a:lstStyle/>
            <a:p>
              <a:pPr algn="ctr"/>
              <a:r>
                <a:rPr lang="id-ID" sz="1600" b="1" dirty="0" smtClean="0">
                  <a:latin typeface="Berlin Sans FB" pitchFamily="34" charset="0"/>
                </a:rPr>
                <a:t>SIKAP</a:t>
              </a:r>
              <a:endParaRPr lang="id-ID" sz="1600" b="1" dirty="0">
                <a:latin typeface="Berlin Sans FB" pitchFamily="34" charset="0"/>
              </a:endParaRPr>
            </a:p>
          </p:txBody>
        </p:sp>
        <p:sp>
          <p:nvSpPr>
            <p:cNvPr id="11" name="Flowchart: Terminator 10"/>
            <p:cNvSpPr/>
            <p:nvPr/>
          </p:nvSpPr>
          <p:spPr>
            <a:xfrm>
              <a:off x="3066389" y="2730718"/>
              <a:ext cx="1970689" cy="536028"/>
            </a:xfrm>
            <a:prstGeom prst="flowChartTerminator">
              <a:avLst/>
            </a:prstGeom>
            <a:solidFill>
              <a:srgbClr val="0033CC"/>
            </a:solidFill>
          </p:spPr>
          <p:style>
            <a:lnRef idx="0">
              <a:schemeClr val="dk1"/>
            </a:lnRef>
            <a:fillRef idx="3">
              <a:schemeClr val="dk1"/>
            </a:fillRef>
            <a:effectRef idx="3">
              <a:schemeClr val="dk1"/>
            </a:effectRef>
            <a:fontRef idx="minor">
              <a:schemeClr val="lt1"/>
            </a:fontRef>
          </p:style>
          <p:txBody>
            <a:bodyPr rtlCol="0" anchor="ctr"/>
            <a:lstStyle/>
            <a:p>
              <a:pPr algn="ctr"/>
              <a:r>
                <a:rPr lang="id-ID" sz="1600" b="1" dirty="0" smtClean="0">
                  <a:latin typeface="Berlin Sans FB" pitchFamily="34" charset="0"/>
                </a:rPr>
                <a:t>PENGETAHUAN</a:t>
              </a:r>
              <a:endParaRPr lang="id-ID" sz="1600" b="1" dirty="0">
                <a:latin typeface="Berlin Sans FB" pitchFamily="34" charset="0"/>
              </a:endParaRPr>
            </a:p>
          </p:txBody>
        </p:sp>
        <p:sp>
          <p:nvSpPr>
            <p:cNvPr id="12" name="Flowchart: Terminator 11"/>
            <p:cNvSpPr/>
            <p:nvPr/>
          </p:nvSpPr>
          <p:spPr>
            <a:xfrm>
              <a:off x="5060721" y="2730718"/>
              <a:ext cx="1970689" cy="536028"/>
            </a:xfrm>
            <a:prstGeom prst="flowChartTerminator">
              <a:avLst/>
            </a:prstGeom>
            <a:solidFill>
              <a:srgbClr val="0033CC"/>
            </a:solidFill>
          </p:spPr>
          <p:style>
            <a:lnRef idx="0">
              <a:schemeClr val="dk1"/>
            </a:lnRef>
            <a:fillRef idx="3">
              <a:schemeClr val="dk1"/>
            </a:fillRef>
            <a:effectRef idx="3">
              <a:schemeClr val="dk1"/>
            </a:effectRef>
            <a:fontRef idx="minor">
              <a:schemeClr val="lt1"/>
            </a:fontRef>
          </p:style>
          <p:txBody>
            <a:bodyPr rtlCol="0" anchor="ctr"/>
            <a:lstStyle/>
            <a:p>
              <a:pPr algn="ctr"/>
              <a:r>
                <a:rPr lang="id-ID" sz="1600" b="1" dirty="0" smtClean="0">
                  <a:latin typeface="Berlin Sans FB" pitchFamily="34" charset="0"/>
                </a:rPr>
                <a:t>KETERAMPILAN</a:t>
              </a:r>
              <a:endParaRPr lang="id-ID" sz="1600" b="1" dirty="0">
                <a:latin typeface="Berlin Sans FB" pitchFamily="34" charset="0"/>
              </a:endParaRPr>
            </a:p>
          </p:txBody>
        </p:sp>
        <p:sp>
          <p:nvSpPr>
            <p:cNvPr id="26" name="Rectangle 25"/>
            <p:cNvSpPr/>
            <p:nvPr/>
          </p:nvSpPr>
          <p:spPr>
            <a:xfrm>
              <a:off x="955345" y="1433015"/>
              <a:ext cx="6185249" cy="1956563"/>
            </a:xfrm>
            <a:prstGeom prst="rect">
              <a:avLst/>
            </a:prstGeom>
            <a:noFill/>
            <a:effectLst>
              <a:glow rad="63500">
                <a:schemeClr val="accent1">
                  <a:satMod val="175000"/>
                  <a:alpha val="4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ln w="28575">
                  <a:solidFill>
                    <a:schemeClr val="tx1"/>
                  </a:solidFill>
                </a:ln>
              </a:endParaRPr>
            </a:p>
          </p:txBody>
        </p:sp>
      </p:grpSp>
      <p:grpSp>
        <p:nvGrpSpPr>
          <p:cNvPr id="6" name="Group 31"/>
          <p:cNvGrpSpPr/>
          <p:nvPr/>
        </p:nvGrpSpPr>
        <p:grpSpPr>
          <a:xfrm>
            <a:off x="827100" y="2898012"/>
            <a:ext cx="6185249" cy="1946428"/>
            <a:chOff x="971265" y="3213332"/>
            <a:chExt cx="6185249" cy="1946428"/>
          </a:xfrm>
        </p:grpSpPr>
        <p:grpSp>
          <p:nvGrpSpPr>
            <p:cNvPr id="7" name="Group 25"/>
            <p:cNvGrpSpPr/>
            <p:nvPr/>
          </p:nvGrpSpPr>
          <p:grpSpPr>
            <a:xfrm>
              <a:off x="2028506" y="3213332"/>
              <a:ext cx="4075374" cy="1890684"/>
              <a:chOff x="2028506" y="3390756"/>
              <a:chExt cx="4075374" cy="1890684"/>
            </a:xfrm>
          </p:grpSpPr>
          <p:sp>
            <p:nvSpPr>
              <p:cNvPr id="5" name="Rectangle 4"/>
              <p:cNvSpPr/>
              <p:nvPr/>
            </p:nvSpPr>
            <p:spPr>
              <a:xfrm>
                <a:off x="2569774" y="3878308"/>
                <a:ext cx="2963918" cy="835572"/>
              </a:xfrm>
              <a:prstGeom prst="rect">
                <a:avLst/>
              </a:prstGeom>
              <a:solidFill>
                <a:srgbClr val="660033"/>
              </a:solidFill>
            </p:spPr>
            <p:style>
              <a:lnRef idx="0">
                <a:schemeClr val="dk1"/>
              </a:lnRef>
              <a:fillRef idx="3">
                <a:schemeClr val="dk1"/>
              </a:fillRef>
              <a:effectRef idx="3">
                <a:schemeClr val="dk1"/>
              </a:effectRef>
              <a:fontRef idx="minor">
                <a:schemeClr val="lt1"/>
              </a:fontRef>
            </p:style>
            <p:txBody>
              <a:bodyPr rtlCol="0" anchor="ctr"/>
              <a:lstStyle/>
              <a:p>
                <a:pPr algn="ctr"/>
                <a:r>
                  <a:rPr lang="id-ID" sz="2400" b="1" dirty="0" smtClean="0">
                    <a:latin typeface="Berlin Sans FB" pitchFamily="34" charset="0"/>
                  </a:rPr>
                  <a:t>KI</a:t>
                </a:r>
                <a:endParaRPr lang="id-ID" sz="2400" b="1" dirty="0">
                  <a:latin typeface="Berlin Sans FB" pitchFamily="34" charset="0"/>
                </a:endParaRPr>
              </a:p>
            </p:txBody>
          </p:sp>
          <p:sp>
            <p:nvSpPr>
              <p:cNvPr id="13" name="Flowchart: Terminator 12"/>
              <p:cNvSpPr/>
              <p:nvPr/>
            </p:nvSpPr>
            <p:spPr>
              <a:xfrm>
                <a:off x="2028506" y="4745412"/>
                <a:ext cx="1014248" cy="536028"/>
              </a:xfrm>
              <a:prstGeom prst="flowChartTerminator">
                <a:avLst/>
              </a:prstGeom>
              <a:solidFill>
                <a:srgbClr val="660033"/>
              </a:solidFill>
            </p:spPr>
            <p:style>
              <a:lnRef idx="0">
                <a:schemeClr val="dk1"/>
              </a:lnRef>
              <a:fillRef idx="3">
                <a:schemeClr val="dk1"/>
              </a:fillRef>
              <a:effectRef idx="3">
                <a:schemeClr val="dk1"/>
              </a:effectRef>
              <a:fontRef idx="minor">
                <a:schemeClr val="lt1"/>
              </a:fontRef>
            </p:style>
            <p:txBody>
              <a:bodyPr rtlCol="0" anchor="ctr"/>
              <a:lstStyle/>
              <a:p>
                <a:pPr algn="ctr"/>
                <a:r>
                  <a:rPr lang="id-ID" sz="1600" b="1" dirty="0" smtClean="0">
                    <a:latin typeface="Berlin Sans FB" pitchFamily="34" charset="0"/>
                  </a:rPr>
                  <a:t>KI-1</a:t>
                </a:r>
                <a:endParaRPr lang="id-ID" sz="1600" b="1" dirty="0">
                  <a:latin typeface="Berlin Sans FB" pitchFamily="34" charset="0"/>
                </a:endParaRPr>
              </a:p>
            </p:txBody>
          </p:sp>
          <p:sp>
            <p:nvSpPr>
              <p:cNvPr id="14" name="Flowchart: Terminator 13"/>
              <p:cNvSpPr/>
              <p:nvPr/>
            </p:nvSpPr>
            <p:spPr>
              <a:xfrm>
                <a:off x="3048881" y="4745412"/>
                <a:ext cx="1014248" cy="536028"/>
              </a:xfrm>
              <a:prstGeom prst="flowChartTerminator">
                <a:avLst/>
              </a:prstGeom>
              <a:solidFill>
                <a:srgbClr val="660033"/>
              </a:solidFill>
            </p:spPr>
            <p:style>
              <a:lnRef idx="0">
                <a:schemeClr val="dk1"/>
              </a:lnRef>
              <a:fillRef idx="3">
                <a:schemeClr val="dk1"/>
              </a:fillRef>
              <a:effectRef idx="3">
                <a:schemeClr val="dk1"/>
              </a:effectRef>
              <a:fontRef idx="minor">
                <a:schemeClr val="lt1"/>
              </a:fontRef>
            </p:style>
            <p:txBody>
              <a:bodyPr rtlCol="0" anchor="ctr"/>
              <a:lstStyle/>
              <a:p>
                <a:pPr algn="ctr"/>
                <a:r>
                  <a:rPr lang="id-ID" sz="1600" b="1" dirty="0" smtClean="0">
                    <a:latin typeface="Berlin Sans FB" pitchFamily="34" charset="0"/>
                  </a:rPr>
                  <a:t>KI-2</a:t>
                </a:r>
                <a:endParaRPr lang="id-ID" sz="1600" b="1" dirty="0">
                  <a:latin typeface="Berlin Sans FB" pitchFamily="34" charset="0"/>
                </a:endParaRPr>
              </a:p>
            </p:txBody>
          </p:sp>
          <p:sp>
            <p:nvSpPr>
              <p:cNvPr id="15" name="Flowchart: Terminator 14"/>
              <p:cNvSpPr/>
              <p:nvPr/>
            </p:nvSpPr>
            <p:spPr>
              <a:xfrm>
                <a:off x="4069256" y="4745412"/>
                <a:ext cx="1014248" cy="536028"/>
              </a:xfrm>
              <a:prstGeom prst="flowChartTerminator">
                <a:avLst/>
              </a:prstGeom>
              <a:solidFill>
                <a:srgbClr val="660033"/>
              </a:solidFill>
            </p:spPr>
            <p:style>
              <a:lnRef idx="0">
                <a:schemeClr val="dk1"/>
              </a:lnRef>
              <a:fillRef idx="3">
                <a:schemeClr val="dk1"/>
              </a:fillRef>
              <a:effectRef idx="3">
                <a:schemeClr val="dk1"/>
              </a:effectRef>
              <a:fontRef idx="minor">
                <a:schemeClr val="lt1"/>
              </a:fontRef>
            </p:style>
            <p:txBody>
              <a:bodyPr rtlCol="0" anchor="ctr"/>
              <a:lstStyle/>
              <a:p>
                <a:pPr algn="ctr"/>
                <a:r>
                  <a:rPr lang="id-ID" sz="1600" b="1" dirty="0" smtClean="0">
                    <a:latin typeface="Berlin Sans FB" pitchFamily="34" charset="0"/>
                  </a:rPr>
                  <a:t>KI-3</a:t>
                </a:r>
                <a:endParaRPr lang="id-ID" sz="1600" b="1" dirty="0">
                  <a:latin typeface="Berlin Sans FB" pitchFamily="34" charset="0"/>
                </a:endParaRPr>
              </a:p>
            </p:txBody>
          </p:sp>
          <p:sp>
            <p:nvSpPr>
              <p:cNvPr id="16" name="Flowchart: Terminator 15"/>
              <p:cNvSpPr/>
              <p:nvPr/>
            </p:nvSpPr>
            <p:spPr>
              <a:xfrm>
                <a:off x="5089632" y="4745412"/>
                <a:ext cx="1014248" cy="536028"/>
              </a:xfrm>
              <a:prstGeom prst="flowChartTerminator">
                <a:avLst/>
              </a:prstGeom>
              <a:solidFill>
                <a:srgbClr val="660033"/>
              </a:solidFill>
            </p:spPr>
            <p:style>
              <a:lnRef idx="0">
                <a:schemeClr val="dk1"/>
              </a:lnRef>
              <a:fillRef idx="3">
                <a:schemeClr val="dk1"/>
              </a:fillRef>
              <a:effectRef idx="3">
                <a:schemeClr val="dk1"/>
              </a:effectRef>
              <a:fontRef idx="minor">
                <a:schemeClr val="lt1"/>
              </a:fontRef>
            </p:style>
            <p:txBody>
              <a:bodyPr rtlCol="0" anchor="ctr"/>
              <a:lstStyle/>
              <a:p>
                <a:pPr algn="ctr"/>
                <a:r>
                  <a:rPr lang="id-ID" sz="1600" b="1" dirty="0" smtClean="0">
                    <a:latin typeface="Berlin Sans FB" pitchFamily="34" charset="0"/>
                  </a:rPr>
                  <a:t>KI-4</a:t>
                </a:r>
                <a:endParaRPr lang="id-ID" sz="1600" b="1" dirty="0">
                  <a:latin typeface="Berlin Sans FB" pitchFamily="34" charset="0"/>
                </a:endParaRPr>
              </a:p>
            </p:txBody>
          </p:sp>
          <p:sp>
            <p:nvSpPr>
              <p:cNvPr id="22" name="Down Arrow 21"/>
              <p:cNvSpPr/>
              <p:nvPr/>
            </p:nvSpPr>
            <p:spPr>
              <a:xfrm>
                <a:off x="3687373" y="3390756"/>
                <a:ext cx="728720" cy="394150"/>
              </a:xfrm>
              <a:prstGeom prst="downArrow">
                <a:avLst/>
              </a:prstGeom>
              <a:solidFill>
                <a:srgbClr val="00B0F0"/>
              </a:solidFill>
            </p:spPr>
            <p:style>
              <a:lnRef idx="0">
                <a:schemeClr val="dk1"/>
              </a:lnRef>
              <a:fillRef idx="3">
                <a:schemeClr val="dk1"/>
              </a:fillRef>
              <a:effectRef idx="3">
                <a:schemeClr val="dk1"/>
              </a:effectRef>
              <a:fontRef idx="minor">
                <a:schemeClr val="lt1"/>
              </a:fontRef>
            </p:style>
            <p:txBody>
              <a:bodyPr rtlCol="0" anchor="ctr"/>
              <a:lstStyle/>
              <a:p>
                <a:pPr algn="ctr"/>
                <a:endParaRPr lang="id-ID" sz="2400" b="1">
                  <a:latin typeface="Berlin Sans FB" pitchFamily="34" charset="0"/>
                </a:endParaRPr>
              </a:p>
            </p:txBody>
          </p:sp>
        </p:grpSp>
        <p:sp>
          <p:nvSpPr>
            <p:cNvPr id="29" name="Rectangle 28"/>
            <p:cNvSpPr/>
            <p:nvPr/>
          </p:nvSpPr>
          <p:spPr>
            <a:xfrm>
              <a:off x="971265" y="3618967"/>
              <a:ext cx="6185249" cy="1540793"/>
            </a:xfrm>
            <a:prstGeom prst="rect">
              <a:avLst/>
            </a:prstGeom>
            <a:noFill/>
            <a:effectLst>
              <a:glow rad="63500">
                <a:schemeClr val="accent1">
                  <a:satMod val="175000"/>
                  <a:alpha val="4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ln w="28575">
                  <a:solidFill>
                    <a:schemeClr val="tx1"/>
                  </a:solidFill>
                </a:ln>
              </a:endParaRPr>
            </a:p>
          </p:txBody>
        </p:sp>
      </p:grpSp>
      <p:grpSp>
        <p:nvGrpSpPr>
          <p:cNvPr id="8" name="Group 32"/>
          <p:cNvGrpSpPr/>
          <p:nvPr/>
        </p:nvGrpSpPr>
        <p:grpSpPr>
          <a:xfrm>
            <a:off x="827100" y="4858088"/>
            <a:ext cx="6185249" cy="1542712"/>
            <a:chOff x="968993" y="5173408"/>
            <a:chExt cx="6185249" cy="1542712"/>
          </a:xfrm>
        </p:grpSpPr>
        <p:grpSp>
          <p:nvGrpSpPr>
            <p:cNvPr id="9" name="Group 27"/>
            <p:cNvGrpSpPr/>
            <p:nvPr/>
          </p:nvGrpSpPr>
          <p:grpSpPr>
            <a:xfrm>
              <a:off x="1634346" y="5173408"/>
              <a:ext cx="4861037" cy="1479642"/>
              <a:chOff x="1634346" y="5173408"/>
              <a:chExt cx="4861037" cy="1479642"/>
            </a:xfrm>
          </p:grpSpPr>
          <p:sp>
            <p:nvSpPr>
              <p:cNvPr id="18" name="Rounded Rectangle 17"/>
              <p:cNvSpPr/>
              <p:nvPr/>
            </p:nvSpPr>
            <p:spPr>
              <a:xfrm>
                <a:off x="1634346" y="6195868"/>
                <a:ext cx="1166649" cy="457182"/>
              </a:xfrm>
              <a:prstGeom prst="roundRect">
                <a:avLst/>
              </a:prstGeom>
              <a:solidFill>
                <a:srgbClr val="00FF00"/>
              </a:solidFill>
            </p:spPr>
            <p:style>
              <a:lnRef idx="0">
                <a:schemeClr val="dk1"/>
              </a:lnRef>
              <a:fillRef idx="3">
                <a:schemeClr val="dk1"/>
              </a:fillRef>
              <a:effectRef idx="3">
                <a:schemeClr val="dk1"/>
              </a:effectRef>
              <a:fontRef idx="minor">
                <a:schemeClr val="lt1"/>
              </a:fontRef>
            </p:style>
            <p:txBody>
              <a:bodyPr rtlCol="0" anchor="ctr"/>
              <a:lstStyle/>
              <a:p>
                <a:pPr algn="ctr"/>
                <a:r>
                  <a:rPr lang="id-ID" sz="2400" b="1" dirty="0" smtClean="0">
                    <a:solidFill>
                      <a:schemeClr val="tx1"/>
                    </a:solidFill>
                    <a:latin typeface="Berlin Sans FB" pitchFamily="34" charset="0"/>
                  </a:rPr>
                  <a:t>KD 1.1</a:t>
                </a:r>
                <a:endParaRPr lang="id-ID" sz="2400" b="1" dirty="0">
                  <a:solidFill>
                    <a:schemeClr val="tx1"/>
                  </a:solidFill>
                  <a:latin typeface="Berlin Sans FB" pitchFamily="34" charset="0"/>
                </a:endParaRPr>
              </a:p>
            </p:txBody>
          </p:sp>
          <p:sp>
            <p:nvSpPr>
              <p:cNvPr id="19" name="Rounded Rectangle 18"/>
              <p:cNvSpPr/>
              <p:nvPr/>
            </p:nvSpPr>
            <p:spPr>
              <a:xfrm>
                <a:off x="2865809" y="6195868"/>
                <a:ext cx="1166649" cy="457182"/>
              </a:xfrm>
              <a:prstGeom prst="roundRect">
                <a:avLst/>
              </a:prstGeom>
              <a:solidFill>
                <a:srgbClr val="00FF00"/>
              </a:solidFill>
            </p:spPr>
            <p:style>
              <a:lnRef idx="0">
                <a:schemeClr val="dk1"/>
              </a:lnRef>
              <a:fillRef idx="3">
                <a:schemeClr val="dk1"/>
              </a:fillRef>
              <a:effectRef idx="3">
                <a:schemeClr val="dk1"/>
              </a:effectRef>
              <a:fontRef idx="minor">
                <a:schemeClr val="lt1"/>
              </a:fontRef>
            </p:style>
            <p:txBody>
              <a:bodyPr rtlCol="0" anchor="ctr"/>
              <a:lstStyle/>
              <a:p>
                <a:pPr algn="ctr"/>
                <a:r>
                  <a:rPr lang="id-ID" sz="2400" b="1" dirty="0" smtClean="0">
                    <a:solidFill>
                      <a:schemeClr val="tx1"/>
                    </a:solidFill>
                    <a:latin typeface="Berlin Sans FB" pitchFamily="34" charset="0"/>
                  </a:rPr>
                  <a:t>KD 2.1</a:t>
                </a:r>
                <a:endParaRPr lang="id-ID" sz="2400" b="1" dirty="0">
                  <a:solidFill>
                    <a:schemeClr val="tx1"/>
                  </a:solidFill>
                  <a:latin typeface="Berlin Sans FB" pitchFamily="34" charset="0"/>
                </a:endParaRPr>
              </a:p>
            </p:txBody>
          </p:sp>
          <p:sp>
            <p:nvSpPr>
              <p:cNvPr id="20" name="Rounded Rectangle 19"/>
              <p:cNvSpPr/>
              <p:nvPr/>
            </p:nvSpPr>
            <p:spPr>
              <a:xfrm>
                <a:off x="4097272" y="6195868"/>
                <a:ext cx="1166649" cy="457182"/>
              </a:xfrm>
              <a:prstGeom prst="roundRect">
                <a:avLst/>
              </a:prstGeom>
              <a:solidFill>
                <a:srgbClr val="00FF00"/>
              </a:solidFill>
            </p:spPr>
            <p:style>
              <a:lnRef idx="0">
                <a:schemeClr val="dk1"/>
              </a:lnRef>
              <a:fillRef idx="3">
                <a:schemeClr val="dk1"/>
              </a:fillRef>
              <a:effectRef idx="3">
                <a:schemeClr val="dk1"/>
              </a:effectRef>
              <a:fontRef idx="minor">
                <a:schemeClr val="lt1"/>
              </a:fontRef>
            </p:style>
            <p:txBody>
              <a:bodyPr rtlCol="0" anchor="ctr"/>
              <a:lstStyle/>
              <a:p>
                <a:pPr algn="ctr"/>
                <a:r>
                  <a:rPr lang="id-ID" sz="2400" b="1" dirty="0" smtClean="0">
                    <a:solidFill>
                      <a:schemeClr val="tx1"/>
                    </a:solidFill>
                    <a:latin typeface="Berlin Sans FB" pitchFamily="34" charset="0"/>
                  </a:rPr>
                  <a:t>KD 3.1</a:t>
                </a:r>
                <a:endParaRPr lang="id-ID" sz="2400" b="1" dirty="0">
                  <a:solidFill>
                    <a:schemeClr val="tx1"/>
                  </a:solidFill>
                  <a:latin typeface="Berlin Sans FB" pitchFamily="34" charset="0"/>
                </a:endParaRPr>
              </a:p>
            </p:txBody>
          </p:sp>
          <p:sp>
            <p:nvSpPr>
              <p:cNvPr id="21" name="Rounded Rectangle 20"/>
              <p:cNvSpPr/>
              <p:nvPr/>
            </p:nvSpPr>
            <p:spPr>
              <a:xfrm>
                <a:off x="5328734" y="6195868"/>
                <a:ext cx="1166649" cy="457182"/>
              </a:xfrm>
              <a:prstGeom prst="roundRect">
                <a:avLst/>
              </a:prstGeom>
              <a:solidFill>
                <a:srgbClr val="00FF00"/>
              </a:solidFill>
            </p:spPr>
            <p:style>
              <a:lnRef idx="0">
                <a:schemeClr val="dk1"/>
              </a:lnRef>
              <a:fillRef idx="3">
                <a:schemeClr val="dk1"/>
              </a:fillRef>
              <a:effectRef idx="3">
                <a:schemeClr val="dk1"/>
              </a:effectRef>
              <a:fontRef idx="minor">
                <a:schemeClr val="lt1"/>
              </a:fontRef>
            </p:style>
            <p:txBody>
              <a:bodyPr rtlCol="0" anchor="ctr"/>
              <a:lstStyle/>
              <a:p>
                <a:pPr algn="ctr"/>
                <a:r>
                  <a:rPr lang="id-ID" sz="2400" b="1" dirty="0" smtClean="0">
                    <a:solidFill>
                      <a:schemeClr val="tx1"/>
                    </a:solidFill>
                    <a:latin typeface="Berlin Sans FB" pitchFamily="34" charset="0"/>
                  </a:rPr>
                  <a:t>KD 4.1</a:t>
                </a:r>
                <a:endParaRPr lang="id-ID" sz="2400" b="1" dirty="0">
                  <a:solidFill>
                    <a:schemeClr val="tx1"/>
                  </a:solidFill>
                  <a:latin typeface="Berlin Sans FB" pitchFamily="34" charset="0"/>
                </a:endParaRPr>
              </a:p>
            </p:txBody>
          </p:sp>
          <p:sp>
            <p:nvSpPr>
              <p:cNvPr id="23" name="Down Arrow 22"/>
              <p:cNvSpPr/>
              <p:nvPr/>
            </p:nvSpPr>
            <p:spPr>
              <a:xfrm>
                <a:off x="3687373" y="5173408"/>
                <a:ext cx="728720" cy="394150"/>
              </a:xfrm>
              <a:prstGeom prst="downArrow">
                <a:avLst/>
              </a:prstGeom>
              <a:solidFill>
                <a:srgbClr val="00B0F0"/>
              </a:solidFill>
            </p:spPr>
            <p:style>
              <a:lnRef idx="0">
                <a:schemeClr val="dk1"/>
              </a:lnRef>
              <a:fillRef idx="3">
                <a:schemeClr val="dk1"/>
              </a:fillRef>
              <a:effectRef idx="3">
                <a:schemeClr val="dk1"/>
              </a:effectRef>
              <a:fontRef idx="minor">
                <a:schemeClr val="lt1"/>
              </a:fontRef>
            </p:style>
            <p:txBody>
              <a:bodyPr rtlCol="0" anchor="ctr"/>
              <a:lstStyle/>
              <a:p>
                <a:pPr algn="ctr"/>
                <a:endParaRPr lang="id-ID" sz="2400" b="1">
                  <a:latin typeface="Berlin Sans FB" pitchFamily="34" charset="0"/>
                </a:endParaRPr>
              </a:p>
            </p:txBody>
          </p:sp>
        </p:grpSp>
        <p:sp>
          <p:nvSpPr>
            <p:cNvPr id="30" name="Rectangle 29"/>
            <p:cNvSpPr/>
            <p:nvPr/>
          </p:nvSpPr>
          <p:spPr>
            <a:xfrm>
              <a:off x="968993" y="5586551"/>
              <a:ext cx="6185249" cy="1129569"/>
            </a:xfrm>
            <a:prstGeom prst="rect">
              <a:avLst/>
            </a:prstGeom>
            <a:noFill/>
            <a:effectLst>
              <a:glow rad="63500">
                <a:schemeClr val="accent1">
                  <a:satMod val="175000"/>
                  <a:alpha val="4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ln w="28575">
                  <a:solidFill>
                    <a:schemeClr val="tx1"/>
                  </a:solidFill>
                </a:ln>
              </a:endParaRPr>
            </a:p>
          </p:txBody>
        </p:sp>
      </p:grpSp>
      <p:sp>
        <p:nvSpPr>
          <p:cNvPr id="31" name="Rectangle 30"/>
          <p:cNvSpPr/>
          <p:nvPr/>
        </p:nvSpPr>
        <p:spPr>
          <a:xfrm>
            <a:off x="3301998" y="5355010"/>
            <a:ext cx="1166649" cy="457182"/>
          </a:xfrm>
          <a:prstGeom prst="rect">
            <a:avLst/>
          </a:prstGeom>
          <a:solidFill>
            <a:srgbClr val="00FF00"/>
          </a:solidFill>
        </p:spPr>
        <p:style>
          <a:lnRef idx="0">
            <a:schemeClr val="dk1"/>
          </a:lnRef>
          <a:fillRef idx="3">
            <a:schemeClr val="dk1"/>
          </a:fillRef>
          <a:effectRef idx="3">
            <a:schemeClr val="dk1"/>
          </a:effectRef>
          <a:fontRef idx="minor">
            <a:schemeClr val="lt1"/>
          </a:fontRef>
        </p:style>
        <p:txBody>
          <a:bodyPr rtlCol="0" anchor="ctr"/>
          <a:lstStyle/>
          <a:p>
            <a:pPr algn="ctr"/>
            <a:r>
              <a:rPr lang="id-ID" sz="2400" b="1" dirty="0" smtClean="0">
                <a:solidFill>
                  <a:schemeClr val="tx1"/>
                </a:solidFill>
                <a:latin typeface="Berlin Sans FB" pitchFamily="34" charset="0"/>
              </a:rPr>
              <a:t>KD</a:t>
            </a:r>
            <a:endParaRPr lang="id-ID" sz="2400" b="1" dirty="0">
              <a:solidFill>
                <a:schemeClr val="tx1"/>
              </a:solidFill>
              <a:latin typeface="Berlin Sans FB" pitchFamily="34" charset="0"/>
            </a:endParaRPr>
          </a:p>
        </p:txBody>
      </p:sp>
      <p:sp>
        <p:nvSpPr>
          <p:cNvPr id="32" name="Curved Down Arrow 31"/>
          <p:cNvSpPr/>
          <p:nvPr/>
        </p:nvSpPr>
        <p:spPr>
          <a:xfrm rot="16200000">
            <a:off x="-536475" y="4682813"/>
            <a:ext cx="2041945" cy="685203"/>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tx1"/>
              </a:solidFill>
            </a:endParaRPr>
          </a:p>
        </p:txBody>
      </p:sp>
      <p:sp>
        <p:nvSpPr>
          <p:cNvPr id="33" name="Curved Down Arrow 32"/>
          <p:cNvSpPr/>
          <p:nvPr/>
        </p:nvSpPr>
        <p:spPr>
          <a:xfrm rot="16200000">
            <a:off x="-719446" y="2471545"/>
            <a:ext cx="2380594" cy="685203"/>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tx1"/>
              </a:solidFill>
            </a:endParaRP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2550" y="1200150"/>
            <a:ext cx="7505700" cy="4708525"/>
          </a:xfrm>
        </p:spPr>
        <p:txBody>
          <a:bodyPr>
            <a:noAutofit/>
          </a:bodyPr>
          <a:lstStyle/>
          <a:p>
            <a:pPr marL="536575" lvl="1" indent="-363538">
              <a:buFont typeface="Courier New" pitchFamily="49" charset="0"/>
              <a:buChar char="o"/>
            </a:pPr>
            <a:r>
              <a:rPr lang="en-US" sz="3200" dirty="0" err="1" smtClean="0">
                <a:latin typeface="Berlin Sans FB" pitchFamily="34" charset="0"/>
              </a:rPr>
              <a:t>Penilaian</a:t>
            </a:r>
            <a:r>
              <a:rPr lang="en-US" sz="3200" dirty="0" smtClean="0">
                <a:latin typeface="Berlin Sans FB" pitchFamily="34" charset="0"/>
              </a:rPr>
              <a:t> </a:t>
            </a:r>
            <a:r>
              <a:rPr lang="en-US" sz="3200" dirty="0" err="1" smtClean="0">
                <a:latin typeface="Berlin Sans FB" pitchFamily="34" charset="0"/>
              </a:rPr>
              <a:t>berdasar</a:t>
            </a:r>
            <a:r>
              <a:rPr lang="en-US" sz="3200" dirty="0" smtClean="0">
                <a:latin typeface="Berlin Sans FB" pitchFamily="34" charset="0"/>
              </a:rPr>
              <a:t> </a:t>
            </a:r>
            <a:r>
              <a:rPr lang="en-US" sz="3200" dirty="0" err="1" smtClean="0">
                <a:latin typeface="Berlin Sans FB" pitchFamily="34" charset="0"/>
              </a:rPr>
              <a:t>kriteria</a:t>
            </a:r>
            <a:r>
              <a:rPr lang="en-US" sz="3200" dirty="0" smtClean="0">
                <a:latin typeface="Berlin Sans FB" pitchFamily="34" charset="0"/>
              </a:rPr>
              <a:t> (</a:t>
            </a:r>
            <a:r>
              <a:rPr lang="en-US" sz="3200" i="1" dirty="0" smtClean="0">
                <a:latin typeface="Berlin Sans FB" pitchFamily="34" charset="0"/>
              </a:rPr>
              <a:t>criterion-referenced</a:t>
            </a:r>
            <a:r>
              <a:rPr lang="en-US" sz="3200" dirty="0" smtClean="0">
                <a:latin typeface="Berlin Sans FB" pitchFamily="34" charset="0"/>
              </a:rPr>
              <a:t>)</a:t>
            </a:r>
          </a:p>
          <a:p>
            <a:pPr marL="536575" lvl="1" indent="-363538">
              <a:buFont typeface="Courier New" pitchFamily="49" charset="0"/>
              <a:buChar char="o"/>
            </a:pPr>
            <a:r>
              <a:rPr lang="en-US" sz="3200" dirty="0" err="1" smtClean="0">
                <a:latin typeface="Berlin Sans FB" pitchFamily="34" charset="0"/>
              </a:rPr>
              <a:t>Mengukur</a:t>
            </a:r>
            <a:r>
              <a:rPr lang="en-US" sz="3200" dirty="0" smtClean="0">
                <a:latin typeface="Berlin Sans FB" pitchFamily="34" charset="0"/>
              </a:rPr>
              <a:t> </a:t>
            </a:r>
            <a:r>
              <a:rPr lang="en-US" sz="3200" dirty="0" err="1" smtClean="0">
                <a:latin typeface="Berlin Sans FB" pitchFamily="34" charset="0"/>
              </a:rPr>
              <a:t>capaian</a:t>
            </a:r>
            <a:r>
              <a:rPr lang="en-US" sz="3200" dirty="0" smtClean="0">
                <a:latin typeface="Berlin Sans FB" pitchFamily="34" charset="0"/>
              </a:rPr>
              <a:t> </a:t>
            </a:r>
            <a:r>
              <a:rPr lang="en-US" sz="3200" dirty="0" err="1" smtClean="0">
                <a:latin typeface="Berlin Sans FB" pitchFamily="34" charset="0"/>
              </a:rPr>
              <a:t>kompetensi</a:t>
            </a:r>
            <a:r>
              <a:rPr lang="en-US" sz="3200" dirty="0" smtClean="0">
                <a:latin typeface="Berlin Sans FB" pitchFamily="34" charset="0"/>
              </a:rPr>
              <a:t> </a:t>
            </a:r>
            <a:r>
              <a:rPr lang="en-US" sz="3200" dirty="0" err="1" smtClean="0">
                <a:latin typeface="Berlin Sans FB" pitchFamily="34" charset="0"/>
              </a:rPr>
              <a:t>siswa</a:t>
            </a:r>
            <a:endParaRPr lang="en-US" sz="3200" dirty="0" smtClean="0">
              <a:latin typeface="Berlin Sans FB" pitchFamily="34" charset="0"/>
            </a:endParaRPr>
          </a:p>
          <a:p>
            <a:pPr marL="536575" lvl="1" indent="-363538">
              <a:buFont typeface="Courier New" pitchFamily="49" charset="0"/>
              <a:buChar char="o"/>
            </a:pPr>
            <a:r>
              <a:rPr lang="en-US" sz="3200" dirty="0" err="1" smtClean="0">
                <a:latin typeface="Berlin Sans FB" pitchFamily="34" charset="0"/>
              </a:rPr>
              <a:t>Mendorong</a:t>
            </a:r>
            <a:r>
              <a:rPr lang="en-US" sz="3200" dirty="0" smtClean="0">
                <a:latin typeface="Berlin Sans FB" pitchFamily="34" charset="0"/>
              </a:rPr>
              <a:t> </a:t>
            </a:r>
            <a:r>
              <a:rPr lang="en-US" sz="3200" dirty="0" err="1" smtClean="0">
                <a:latin typeface="Berlin Sans FB" pitchFamily="34" charset="0"/>
              </a:rPr>
              <a:t>siswa</a:t>
            </a:r>
            <a:r>
              <a:rPr lang="en-US" sz="3200" dirty="0" smtClean="0">
                <a:latin typeface="Berlin Sans FB" pitchFamily="34" charset="0"/>
              </a:rPr>
              <a:t> </a:t>
            </a:r>
            <a:r>
              <a:rPr lang="en-US" sz="3200" u="sng" dirty="0" err="1" smtClean="0">
                <a:latin typeface="Berlin Sans FB" pitchFamily="34" charset="0"/>
              </a:rPr>
              <a:t>berpikir</a:t>
            </a:r>
            <a:r>
              <a:rPr lang="en-US" sz="3200" u="sng" dirty="0" smtClean="0">
                <a:latin typeface="Berlin Sans FB" pitchFamily="34" charset="0"/>
              </a:rPr>
              <a:t> </a:t>
            </a:r>
            <a:r>
              <a:rPr lang="en-US" sz="3200" u="sng" dirty="0" err="1" smtClean="0">
                <a:latin typeface="Berlin Sans FB" pitchFamily="34" charset="0"/>
              </a:rPr>
              <a:t>krirtis</a:t>
            </a:r>
            <a:r>
              <a:rPr lang="en-US" sz="3200" u="sng" dirty="0" smtClean="0">
                <a:latin typeface="Berlin Sans FB" pitchFamily="34" charset="0"/>
              </a:rPr>
              <a:t> </a:t>
            </a:r>
            <a:r>
              <a:rPr lang="en-US" sz="3200" dirty="0" err="1" smtClean="0">
                <a:latin typeface="Berlin Sans FB" pitchFamily="34" charset="0"/>
              </a:rPr>
              <a:t>dan</a:t>
            </a:r>
            <a:r>
              <a:rPr lang="en-US" sz="3200" dirty="0" smtClean="0">
                <a:latin typeface="Berlin Sans FB" pitchFamily="34" charset="0"/>
              </a:rPr>
              <a:t> </a:t>
            </a:r>
            <a:r>
              <a:rPr lang="en-US" sz="3200" dirty="0" err="1" smtClean="0">
                <a:latin typeface="Berlin Sans FB" pitchFamily="34" charset="0"/>
              </a:rPr>
              <a:t>menerapkan</a:t>
            </a:r>
            <a:r>
              <a:rPr lang="en-US" sz="3200" dirty="0" smtClean="0">
                <a:latin typeface="Berlin Sans FB" pitchFamily="34" charset="0"/>
              </a:rPr>
              <a:t> </a:t>
            </a:r>
            <a:r>
              <a:rPr lang="en-US" sz="3200" dirty="0" err="1" smtClean="0">
                <a:latin typeface="Berlin Sans FB" pitchFamily="34" charset="0"/>
              </a:rPr>
              <a:t>pengetahuan</a:t>
            </a:r>
            <a:endParaRPr lang="en-US" sz="3200" dirty="0" smtClean="0">
              <a:latin typeface="Berlin Sans FB" pitchFamily="34" charset="0"/>
            </a:endParaRPr>
          </a:p>
          <a:p>
            <a:pPr marL="536575" lvl="1" indent="-363538">
              <a:buFont typeface="Courier New" pitchFamily="49" charset="0"/>
              <a:buChar char="o"/>
            </a:pPr>
            <a:r>
              <a:rPr lang="en-US" sz="3200" dirty="0" err="1" smtClean="0">
                <a:latin typeface="Berlin Sans FB" pitchFamily="34" charset="0"/>
              </a:rPr>
              <a:t>Berkelanjutan</a:t>
            </a:r>
            <a:r>
              <a:rPr lang="en-US" sz="3200" dirty="0" smtClean="0">
                <a:latin typeface="Berlin Sans FB" pitchFamily="34" charset="0"/>
              </a:rPr>
              <a:t>, </a:t>
            </a:r>
            <a:r>
              <a:rPr lang="en-US" sz="3200" dirty="0" err="1" smtClean="0">
                <a:latin typeface="Berlin Sans FB" pitchFamily="34" charset="0"/>
              </a:rPr>
              <a:t>untuk</a:t>
            </a:r>
            <a:r>
              <a:rPr lang="en-US" sz="3200" dirty="0" smtClean="0">
                <a:latin typeface="Berlin Sans FB" pitchFamily="34" charset="0"/>
              </a:rPr>
              <a:t> </a:t>
            </a:r>
            <a:r>
              <a:rPr lang="en-US" sz="3200" dirty="0" err="1" smtClean="0">
                <a:latin typeface="Berlin Sans FB" pitchFamily="34" charset="0"/>
              </a:rPr>
              <a:t>perbaikan</a:t>
            </a:r>
            <a:r>
              <a:rPr lang="en-US" sz="3200" dirty="0" smtClean="0">
                <a:latin typeface="Berlin Sans FB" pitchFamily="34" charset="0"/>
              </a:rPr>
              <a:t> </a:t>
            </a:r>
            <a:r>
              <a:rPr lang="en-US" sz="3200" dirty="0" err="1" smtClean="0">
                <a:latin typeface="Berlin Sans FB" pitchFamily="34" charset="0"/>
              </a:rPr>
              <a:t>dan</a:t>
            </a:r>
            <a:r>
              <a:rPr lang="en-US" sz="3200" dirty="0" smtClean="0">
                <a:latin typeface="Berlin Sans FB" pitchFamily="34" charset="0"/>
              </a:rPr>
              <a:t> </a:t>
            </a:r>
            <a:r>
              <a:rPr lang="en-US" sz="3200" dirty="0" err="1" smtClean="0">
                <a:latin typeface="Berlin Sans FB" pitchFamily="34" charset="0"/>
              </a:rPr>
              <a:t>peningkatan</a:t>
            </a:r>
            <a:endParaRPr lang="en-US" sz="3200" dirty="0" smtClean="0">
              <a:latin typeface="Berlin Sans FB" pitchFamily="34" charset="0"/>
            </a:endParaRPr>
          </a:p>
          <a:p>
            <a:pPr marL="536575" lvl="1" indent="-363538">
              <a:buFont typeface="Courier New" pitchFamily="49" charset="0"/>
              <a:buChar char="o"/>
            </a:pPr>
            <a:r>
              <a:rPr lang="en-US" sz="3200" dirty="0" err="1" smtClean="0">
                <a:latin typeface="Berlin Sans FB" pitchFamily="34" charset="0"/>
              </a:rPr>
              <a:t>Analisa</a:t>
            </a:r>
            <a:r>
              <a:rPr lang="en-US" sz="3200" dirty="0" smtClean="0">
                <a:latin typeface="Berlin Sans FB" pitchFamily="34" charset="0"/>
              </a:rPr>
              <a:t> </a:t>
            </a:r>
            <a:r>
              <a:rPr lang="en-US" sz="3200" dirty="0" err="1" smtClean="0">
                <a:latin typeface="Berlin Sans FB" pitchFamily="34" charset="0"/>
              </a:rPr>
              <a:t>untuk</a:t>
            </a:r>
            <a:r>
              <a:rPr lang="en-US" sz="3200" dirty="0" smtClean="0">
                <a:latin typeface="Berlin Sans FB" pitchFamily="34" charset="0"/>
              </a:rPr>
              <a:t> </a:t>
            </a:r>
            <a:r>
              <a:rPr lang="en-US" sz="3200" dirty="0" err="1" smtClean="0">
                <a:latin typeface="Berlin Sans FB" pitchFamily="34" charset="0"/>
              </a:rPr>
              <a:t>tindak</a:t>
            </a:r>
            <a:r>
              <a:rPr lang="en-US" sz="3200" dirty="0" smtClean="0">
                <a:latin typeface="Berlin Sans FB" pitchFamily="34" charset="0"/>
              </a:rPr>
              <a:t> </a:t>
            </a:r>
            <a:r>
              <a:rPr lang="en-US" sz="3200" dirty="0" err="1" smtClean="0">
                <a:latin typeface="Berlin Sans FB" pitchFamily="34" charset="0"/>
              </a:rPr>
              <a:t>lanjut</a:t>
            </a:r>
            <a:r>
              <a:rPr lang="en-US" sz="3200" dirty="0" smtClean="0">
                <a:latin typeface="Berlin Sans FB" pitchFamily="34" charset="0"/>
              </a:rPr>
              <a:t> </a:t>
            </a:r>
            <a:r>
              <a:rPr lang="en-US" sz="3200" dirty="0" err="1" smtClean="0">
                <a:latin typeface="Berlin Sans FB" pitchFamily="34" charset="0"/>
              </a:rPr>
              <a:t>pembelajaran</a:t>
            </a:r>
            <a:endParaRPr lang="en-US" sz="3200" dirty="0" smtClean="0">
              <a:latin typeface="Berlin Sans FB" pitchFamily="34" charset="0"/>
            </a:endParaRPr>
          </a:p>
          <a:p>
            <a:pPr marL="536575" lvl="1" indent="-363538">
              <a:buFont typeface="Courier New" pitchFamily="49" charset="0"/>
              <a:buChar char="o"/>
            </a:pPr>
            <a:r>
              <a:rPr lang="en-US" sz="3200" dirty="0" err="1" smtClean="0">
                <a:latin typeface="Berlin Sans FB" pitchFamily="34" charset="0"/>
              </a:rPr>
              <a:t>Sesuai</a:t>
            </a:r>
            <a:r>
              <a:rPr lang="en-US" sz="3200" dirty="0" smtClean="0">
                <a:latin typeface="Berlin Sans FB" pitchFamily="34" charset="0"/>
              </a:rPr>
              <a:t> </a:t>
            </a:r>
            <a:r>
              <a:rPr lang="en-US" sz="3200" dirty="0" err="1" smtClean="0">
                <a:latin typeface="Berlin Sans FB" pitchFamily="34" charset="0"/>
              </a:rPr>
              <a:t>pengalaman</a:t>
            </a:r>
            <a:r>
              <a:rPr lang="en-US" sz="3200" dirty="0" smtClean="0">
                <a:latin typeface="Berlin Sans FB" pitchFamily="34" charset="0"/>
              </a:rPr>
              <a:t> </a:t>
            </a:r>
            <a:r>
              <a:rPr lang="en-US" sz="3200" dirty="0" err="1" smtClean="0">
                <a:latin typeface="Berlin Sans FB" pitchFamily="34" charset="0"/>
              </a:rPr>
              <a:t>belajar</a:t>
            </a:r>
            <a:r>
              <a:rPr lang="en-US" sz="3200" dirty="0" smtClean="0">
                <a:latin typeface="Berlin Sans FB" pitchFamily="34" charset="0"/>
              </a:rPr>
              <a:t> </a:t>
            </a:r>
            <a:r>
              <a:rPr lang="en-US" sz="3200" dirty="0" err="1" smtClean="0">
                <a:latin typeface="Berlin Sans FB" pitchFamily="34" charset="0"/>
              </a:rPr>
              <a:t>siswa</a:t>
            </a:r>
            <a:endParaRPr lang="en-US" sz="3200" dirty="0">
              <a:latin typeface="Berlin Sans FB" pitchFamily="34" charset="0"/>
            </a:endParaRPr>
          </a:p>
        </p:txBody>
      </p:sp>
      <p:sp>
        <p:nvSpPr>
          <p:cNvPr id="5" name="Rectangle 4"/>
          <p:cNvSpPr/>
          <p:nvPr/>
        </p:nvSpPr>
        <p:spPr>
          <a:xfrm>
            <a:off x="0" y="0"/>
            <a:ext cx="9144000" cy="6858000"/>
          </a:xfrm>
          <a:prstGeom prst="rect">
            <a:avLst/>
          </a:prstGeom>
          <a:noFill/>
          <a:ln w="127000" cmpd="sng"/>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itle 1"/>
          <p:cNvSpPr txBox="1">
            <a:spLocks/>
          </p:cNvSpPr>
          <p:nvPr/>
        </p:nvSpPr>
        <p:spPr bwMode="auto">
          <a:xfrm>
            <a:off x="0" y="1"/>
            <a:ext cx="9144000" cy="7239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id-ID" sz="3600" b="1" dirty="0" smtClean="0">
                <a:solidFill>
                  <a:prstClr val="white"/>
                </a:solidFill>
                <a:latin typeface="Berlin Sans FB" pitchFamily="34" charset="0"/>
              </a:rPr>
              <a:t>PRINSIP PENILAIAN</a:t>
            </a:r>
            <a:endParaRPr lang="id-ID" sz="3600" b="1" dirty="0">
              <a:solidFill>
                <a:prstClr val="white"/>
              </a:solidFill>
              <a:latin typeface="Berlin Sans FB" pitchFamily="34" charset="0"/>
            </a:endParaRPr>
          </a:p>
        </p:txBody>
      </p:sp>
      <p:sp>
        <p:nvSpPr>
          <p:cNvPr id="6" name="Rounded Rectangular Callout 5"/>
          <p:cNvSpPr/>
          <p:nvPr/>
        </p:nvSpPr>
        <p:spPr>
          <a:xfrm>
            <a:off x="114300" y="800100"/>
            <a:ext cx="4095750" cy="5219700"/>
          </a:xfrm>
          <a:prstGeom prst="wedgeRoundRectCallout">
            <a:avLst>
              <a:gd name="adj1" fmla="val 72190"/>
              <a:gd name="adj2" fmla="val -5175"/>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latin typeface="Berlin Sans FB" pitchFamily="34" charset="0"/>
              </a:rPr>
              <a:t>Berpikir</a:t>
            </a:r>
            <a:r>
              <a:rPr lang="en-US" sz="2600" dirty="0" smtClean="0">
                <a:latin typeface="Berlin Sans FB" pitchFamily="34" charset="0"/>
              </a:rPr>
              <a:t> </a:t>
            </a:r>
            <a:r>
              <a:rPr lang="en-US" sz="2600" dirty="0" err="1" smtClean="0">
                <a:latin typeface="Berlin Sans FB" pitchFamily="34" charset="0"/>
              </a:rPr>
              <a:t>kritis</a:t>
            </a:r>
            <a:r>
              <a:rPr lang="en-US" sz="2600" dirty="0" smtClean="0">
                <a:latin typeface="Berlin Sans FB" pitchFamily="34" charset="0"/>
              </a:rPr>
              <a:t> </a:t>
            </a:r>
            <a:r>
              <a:rPr lang="en-US" sz="2600" dirty="0" err="1" smtClean="0">
                <a:latin typeface="Berlin Sans FB" pitchFamily="34" charset="0"/>
              </a:rPr>
              <a:t>merupakan</a:t>
            </a:r>
            <a:r>
              <a:rPr lang="en-US" sz="2600" dirty="0" smtClean="0">
                <a:latin typeface="Berlin Sans FB" pitchFamily="34" charset="0"/>
              </a:rPr>
              <a:t> </a:t>
            </a:r>
            <a:r>
              <a:rPr lang="en-US" sz="2600" dirty="0" err="1" smtClean="0">
                <a:latin typeface="Berlin Sans FB" pitchFamily="34" charset="0"/>
              </a:rPr>
              <a:t>sebuah</a:t>
            </a:r>
            <a:r>
              <a:rPr lang="en-US" sz="2600" dirty="0" smtClean="0">
                <a:latin typeface="Berlin Sans FB" pitchFamily="34" charset="0"/>
              </a:rPr>
              <a:t> </a:t>
            </a:r>
            <a:r>
              <a:rPr lang="en-US" sz="2600" dirty="0" err="1" smtClean="0">
                <a:latin typeface="Berlin Sans FB" pitchFamily="34" charset="0"/>
              </a:rPr>
              <a:t>pola</a:t>
            </a:r>
            <a:r>
              <a:rPr lang="en-US" sz="2600" dirty="0" smtClean="0">
                <a:latin typeface="Berlin Sans FB" pitchFamily="34" charset="0"/>
              </a:rPr>
              <a:t> </a:t>
            </a:r>
            <a:r>
              <a:rPr lang="en-US" sz="2600" dirty="0" err="1" smtClean="0">
                <a:latin typeface="Berlin Sans FB" pitchFamily="34" charset="0"/>
              </a:rPr>
              <a:t>pikir</a:t>
            </a:r>
            <a:r>
              <a:rPr lang="en-US" sz="2600" dirty="0" smtClean="0">
                <a:latin typeface="Berlin Sans FB" pitchFamily="34" charset="0"/>
              </a:rPr>
              <a:t> yang </a:t>
            </a:r>
            <a:r>
              <a:rPr lang="en-US" sz="2600" dirty="0" err="1" smtClean="0">
                <a:latin typeface="Berlin Sans FB" pitchFamily="34" charset="0"/>
              </a:rPr>
              <a:t>memungkinkan</a:t>
            </a:r>
            <a:r>
              <a:rPr lang="en-US" sz="2600" dirty="0" smtClean="0">
                <a:latin typeface="Berlin Sans FB" pitchFamily="34" charset="0"/>
              </a:rPr>
              <a:t> </a:t>
            </a:r>
            <a:r>
              <a:rPr lang="en-US" sz="2600" dirty="0" err="1" smtClean="0">
                <a:latin typeface="Berlin Sans FB" pitchFamily="34" charset="0"/>
              </a:rPr>
              <a:t>siswa</a:t>
            </a:r>
            <a:r>
              <a:rPr lang="en-US" sz="2600" dirty="0" smtClean="0">
                <a:latin typeface="Berlin Sans FB" pitchFamily="34" charset="0"/>
              </a:rPr>
              <a:t> </a:t>
            </a:r>
            <a:r>
              <a:rPr lang="en-US" sz="2600" dirty="0" err="1" smtClean="0">
                <a:latin typeface="Berlin Sans FB" pitchFamily="34" charset="0"/>
              </a:rPr>
              <a:t>menganalisa</a:t>
            </a:r>
            <a:r>
              <a:rPr lang="en-US" sz="2600" dirty="0" smtClean="0">
                <a:latin typeface="Berlin Sans FB" pitchFamily="34" charset="0"/>
              </a:rPr>
              <a:t> </a:t>
            </a:r>
            <a:r>
              <a:rPr lang="en-US" sz="2600" dirty="0" err="1" smtClean="0">
                <a:latin typeface="Berlin Sans FB" pitchFamily="34" charset="0"/>
              </a:rPr>
              <a:t>masalah</a:t>
            </a:r>
            <a:r>
              <a:rPr lang="en-US" sz="2600" dirty="0" smtClean="0">
                <a:latin typeface="Berlin Sans FB" pitchFamily="34" charset="0"/>
              </a:rPr>
              <a:t> </a:t>
            </a:r>
            <a:r>
              <a:rPr lang="en-US" sz="2600" dirty="0" err="1" smtClean="0">
                <a:latin typeface="Berlin Sans FB" pitchFamily="34" charset="0"/>
              </a:rPr>
              <a:t>berdasarkan</a:t>
            </a:r>
            <a:r>
              <a:rPr lang="en-US" sz="2600" dirty="0" smtClean="0">
                <a:latin typeface="Berlin Sans FB" pitchFamily="34" charset="0"/>
              </a:rPr>
              <a:t> data yang </a:t>
            </a:r>
            <a:r>
              <a:rPr lang="en-US" sz="2600" dirty="0" err="1" smtClean="0">
                <a:latin typeface="Berlin Sans FB" pitchFamily="34" charset="0"/>
              </a:rPr>
              <a:t>relevan</a:t>
            </a:r>
            <a:r>
              <a:rPr lang="en-US" sz="2600" dirty="0" smtClean="0">
                <a:latin typeface="Berlin Sans FB" pitchFamily="34" charset="0"/>
              </a:rPr>
              <a:t> </a:t>
            </a:r>
            <a:r>
              <a:rPr lang="en-US" sz="2600" dirty="0" err="1" smtClean="0">
                <a:latin typeface="Berlin Sans FB" pitchFamily="34" charset="0"/>
              </a:rPr>
              <a:t>sehingga</a:t>
            </a:r>
            <a:r>
              <a:rPr lang="en-US" sz="2600" dirty="0" smtClean="0">
                <a:latin typeface="Berlin Sans FB" pitchFamily="34" charset="0"/>
              </a:rPr>
              <a:t> </a:t>
            </a:r>
            <a:r>
              <a:rPr lang="en-US" sz="2600" dirty="0" err="1" smtClean="0">
                <a:latin typeface="Berlin Sans FB" pitchFamily="34" charset="0"/>
              </a:rPr>
              <a:t>dapat</a:t>
            </a:r>
            <a:r>
              <a:rPr lang="en-US" sz="2600" dirty="0" smtClean="0">
                <a:latin typeface="Berlin Sans FB" pitchFamily="34" charset="0"/>
              </a:rPr>
              <a:t> </a:t>
            </a:r>
            <a:r>
              <a:rPr lang="en-US" sz="2600" dirty="0" err="1" smtClean="0">
                <a:latin typeface="Berlin Sans FB" pitchFamily="34" charset="0"/>
              </a:rPr>
              <a:t>mencari</a:t>
            </a:r>
            <a:r>
              <a:rPr lang="en-US" sz="2600" dirty="0" smtClean="0">
                <a:latin typeface="Berlin Sans FB" pitchFamily="34" charset="0"/>
              </a:rPr>
              <a:t> </a:t>
            </a:r>
            <a:r>
              <a:rPr lang="en-US" sz="2600" dirty="0" err="1" smtClean="0">
                <a:latin typeface="Berlin Sans FB" pitchFamily="34" charset="0"/>
              </a:rPr>
              <a:t>kemungkinan</a:t>
            </a:r>
            <a:r>
              <a:rPr lang="en-US" sz="2600" dirty="0" smtClean="0">
                <a:latin typeface="Berlin Sans FB" pitchFamily="34" charset="0"/>
              </a:rPr>
              <a:t> </a:t>
            </a:r>
            <a:r>
              <a:rPr lang="en-US" sz="2600" dirty="0" err="1" smtClean="0">
                <a:latin typeface="Berlin Sans FB" pitchFamily="34" charset="0"/>
              </a:rPr>
              <a:t>pemecahan</a:t>
            </a:r>
            <a:r>
              <a:rPr lang="en-US" sz="2600" dirty="0" smtClean="0">
                <a:latin typeface="Berlin Sans FB" pitchFamily="34" charset="0"/>
              </a:rPr>
              <a:t> </a:t>
            </a:r>
            <a:r>
              <a:rPr lang="en-US" sz="2600" dirty="0" err="1" smtClean="0">
                <a:latin typeface="Berlin Sans FB" pitchFamily="34" charset="0"/>
              </a:rPr>
              <a:t>masalah</a:t>
            </a:r>
            <a:r>
              <a:rPr lang="en-US" sz="2600" dirty="0" smtClean="0">
                <a:latin typeface="Berlin Sans FB" pitchFamily="34" charset="0"/>
              </a:rPr>
              <a:t> </a:t>
            </a:r>
            <a:r>
              <a:rPr lang="en-US" sz="2600" dirty="0" err="1" smtClean="0">
                <a:latin typeface="Berlin Sans FB" pitchFamily="34" charset="0"/>
              </a:rPr>
              <a:t>dan</a:t>
            </a:r>
            <a:r>
              <a:rPr lang="en-US" sz="2600" dirty="0" smtClean="0">
                <a:latin typeface="Berlin Sans FB" pitchFamily="34" charset="0"/>
              </a:rPr>
              <a:t> </a:t>
            </a:r>
            <a:r>
              <a:rPr lang="en-US" sz="2600" dirty="0" err="1" smtClean="0">
                <a:latin typeface="Berlin Sans FB" pitchFamily="34" charset="0"/>
              </a:rPr>
              <a:t>pengambilan</a:t>
            </a:r>
            <a:r>
              <a:rPr lang="en-US" sz="2600" dirty="0" smtClean="0">
                <a:latin typeface="Berlin Sans FB" pitchFamily="34" charset="0"/>
              </a:rPr>
              <a:t> </a:t>
            </a:r>
            <a:r>
              <a:rPr lang="en-US" sz="2600" dirty="0" err="1" smtClean="0">
                <a:latin typeface="Berlin Sans FB" pitchFamily="34" charset="0"/>
              </a:rPr>
              <a:t>keputusan</a:t>
            </a:r>
            <a:r>
              <a:rPr lang="en-US" sz="2600" dirty="0" smtClean="0">
                <a:latin typeface="Berlin Sans FB" pitchFamily="34" charset="0"/>
              </a:rPr>
              <a:t> yang </a:t>
            </a:r>
            <a:r>
              <a:rPr lang="en-US" sz="2600" dirty="0" err="1" smtClean="0">
                <a:latin typeface="Berlin Sans FB" pitchFamily="34" charset="0"/>
              </a:rPr>
              <a:t>terbaik</a:t>
            </a:r>
            <a:endParaRPr lang="en-US" sz="2600" dirty="0" smtClean="0">
              <a:latin typeface="Berlin Sans FB" pitchFamily="34" charset="0"/>
            </a:endParaRPr>
          </a:p>
          <a:p>
            <a:pPr algn="ctr"/>
            <a:endParaRPr lang="en-US" sz="2600" dirty="0"/>
          </a:p>
        </p:txBody>
      </p:sp>
    </p:spTree>
    <p:extLst>
      <p:ext uri="{BB962C8B-B14F-4D97-AF65-F5344CB8AC3E}">
        <p14:creationId xmlns:p14="http://schemas.microsoft.com/office/powerpoint/2010/main" val="405125162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grpId="1" nodeType="clickEffect">
                                  <p:stCondLst>
                                    <p:cond delay="0"/>
                                  </p:stCondLst>
                                  <p:childTnLst>
                                    <p:animEffect transition="out" filter="box(in)">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2522490"/>
            <a:ext cx="9144000" cy="1576551"/>
          </a:xfrm>
          <a:solidFill>
            <a:schemeClr val="accent6">
              <a:lumMod val="20000"/>
              <a:lumOff val="80000"/>
            </a:schemeClr>
          </a:solidFill>
        </p:spPr>
        <p:txBody>
          <a:bodyPr anchor="ctr" anchorCtr="0">
            <a:normAutofit/>
          </a:bodyPr>
          <a:lstStyle/>
          <a:p>
            <a:pPr algn="ctr">
              <a:spcBef>
                <a:spcPts val="0"/>
              </a:spcBef>
            </a:pPr>
            <a:r>
              <a:rPr lang="id-ID" sz="5400" dirty="0" smtClean="0">
                <a:solidFill>
                  <a:srgbClr val="0000CC"/>
                </a:solidFill>
                <a:effectLst>
                  <a:outerShdw blurRad="38100" dist="38100" dir="2700000" algn="tl">
                    <a:srgbClr val="000000">
                      <a:alpha val="43137"/>
                    </a:srgbClr>
                  </a:outerShdw>
                </a:effectLst>
                <a:latin typeface="Berlin Sans FB Demi" pitchFamily="34" charset="0"/>
              </a:rPr>
              <a:t>K</a:t>
            </a:r>
            <a:r>
              <a:rPr lang="en-US" sz="5400" dirty="0" smtClean="0">
                <a:solidFill>
                  <a:srgbClr val="0000CC"/>
                </a:solidFill>
                <a:effectLst>
                  <a:outerShdw blurRad="38100" dist="38100" dir="2700000" algn="tl">
                    <a:srgbClr val="000000">
                      <a:alpha val="43137"/>
                    </a:srgbClr>
                  </a:outerShdw>
                </a:effectLst>
                <a:latin typeface="Berlin Sans FB Demi" pitchFamily="34" charset="0"/>
              </a:rPr>
              <a:t>KM</a:t>
            </a:r>
            <a:endParaRPr lang="id-ID" sz="5400" dirty="0" smtClean="0">
              <a:solidFill>
                <a:srgbClr val="0000CC"/>
              </a:solidFill>
              <a:effectLst>
                <a:outerShdw blurRad="38100" dist="38100" dir="2700000" algn="tl">
                  <a:srgbClr val="000000">
                    <a:alpha val="43137"/>
                  </a:srgbClr>
                </a:outerShdw>
              </a:effectLst>
              <a:latin typeface="Berlin Sans FB Demi" pitchFamily="34" charset="0"/>
            </a:endParaRPr>
          </a:p>
        </p:txBody>
      </p:sp>
    </p:spTree>
  </p:cSld>
  <p:clrMapOvr>
    <a:masterClrMapping/>
  </p:clrMapOvr>
  <p:transition>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0042"/>
            <a:ext cx="8229600" cy="671293"/>
          </a:xfrm>
        </p:spPr>
        <p:txBody>
          <a:bodyPr>
            <a:normAutofit/>
          </a:bodyPr>
          <a:lstStyle/>
          <a:p>
            <a:r>
              <a:rPr lang="id-ID" sz="3200" b="1" dirty="0" smtClean="0">
                <a:solidFill>
                  <a:srgbClr val="003399"/>
                </a:solidFill>
                <a:latin typeface="Berlin Sans FB" pitchFamily="34" charset="0"/>
              </a:rPr>
              <a:t>KRITERIA KETUNTASAN MINIMAL</a:t>
            </a:r>
            <a:endParaRPr lang="id-ID" sz="3200" b="1" dirty="0">
              <a:solidFill>
                <a:srgbClr val="003399"/>
              </a:solidFill>
              <a:latin typeface="Berlin Sans FB" pitchFamily="34" charset="0"/>
            </a:endParaRPr>
          </a:p>
        </p:txBody>
      </p:sp>
      <p:sp>
        <p:nvSpPr>
          <p:cNvPr id="3" name="Content Placeholder 2"/>
          <p:cNvSpPr>
            <a:spLocks noGrp="1"/>
          </p:cNvSpPr>
          <p:nvPr>
            <p:ph idx="1"/>
          </p:nvPr>
        </p:nvSpPr>
        <p:spPr>
          <a:xfrm>
            <a:off x="457202" y="1119349"/>
            <a:ext cx="8229600" cy="2490953"/>
          </a:xfrm>
        </p:spPr>
        <p:txBody>
          <a:bodyPr>
            <a:noAutofit/>
          </a:bodyPr>
          <a:lstStyle/>
          <a:p>
            <a:pPr marL="0" indent="0">
              <a:buNone/>
            </a:pPr>
            <a:r>
              <a:rPr lang="en-US" sz="2800" dirty="0" err="1" smtClean="0">
                <a:latin typeface="Berlin Sans FB" pitchFamily="34" charset="0"/>
              </a:rPr>
              <a:t>Kriteria</a:t>
            </a:r>
            <a:r>
              <a:rPr lang="en-US" sz="2800" dirty="0" smtClean="0">
                <a:latin typeface="Berlin Sans FB" pitchFamily="34" charset="0"/>
              </a:rPr>
              <a:t> </a:t>
            </a:r>
            <a:r>
              <a:rPr lang="en-US" sz="2800" dirty="0" err="1" smtClean="0">
                <a:latin typeface="Berlin Sans FB" pitchFamily="34" charset="0"/>
              </a:rPr>
              <a:t>Ketuntasan</a:t>
            </a:r>
            <a:r>
              <a:rPr lang="en-US" sz="2800" dirty="0" smtClean="0">
                <a:latin typeface="Berlin Sans FB" pitchFamily="34" charset="0"/>
              </a:rPr>
              <a:t> Minimal (KKM) </a:t>
            </a:r>
            <a:r>
              <a:rPr lang="en-US" sz="2800" dirty="0" err="1" smtClean="0">
                <a:latin typeface="Berlin Sans FB" pitchFamily="34" charset="0"/>
              </a:rPr>
              <a:t>adalah</a:t>
            </a:r>
            <a:r>
              <a:rPr lang="en-US" sz="2800" dirty="0" smtClean="0">
                <a:latin typeface="Berlin Sans FB" pitchFamily="34" charset="0"/>
              </a:rPr>
              <a:t> </a:t>
            </a:r>
            <a:r>
              <a:rPr lang="en-US" sz="2800" dirty="0" err="1" smtClean="0">
                <a:latin typeface="Berlin Sans FB" pitchFamily="34" charset="0"/>
              </a:rPr>
              <a:t>kriteria</a:t>
            </a:r>
            <a:r>
              <a:rPr lang="en-US" sz="2800" dirty="0" smtClean="0">
                <a:latin typeface="Berlin Sans FB" pitchFamily="34" charset="0"/>
              </a:rPr>
              <a:t> </a:t>
            </a:r>
            <a:r>
              <a:rPr lang="en-US" sz="2800" dirty="0" err="1" smtClean="0">
                <a:latin typeface="Berlin Sans FB" pitchFamily="34" charset="0"/>
              </a:rPr>
              <a:t>ketuntasan</a:t>
            </a:r>
            <a:r>
              <a:rPr lang="en-US" sz="2800" dirty="0" smtClean="0">
                <a:latin typeface="Berlin Sans FB" pitchFamily="34" charset="0"/>
              </a:rPr>
              <a:t> </a:t>
            </a:r>
            <a:r>
              <a:rPr lang="en-US" sz="2800" dirty="0" err="1" smtClean="0">
                <a:latin typeface="Berlin Sans FB" pitchFamily="34" charset="0"/>
              </a:rPr>
              <a:t>belajar</a:t>
            </a:r>
            <a:r>
              <a:rPr lang="en-US" sz="2800" dirty="0" smtClean="0">
                <a:latin typeface="Berlin Sans FB" pitchFamily="34" charset="0"/>
              </a:rPr>
              <a:t> yang </a:t>
            </a:r>
            <a:r>
              <a:rPr lang="en-US" sz="2800" dirty="0" err="1" smtClean="0">
                <a:latin typeface="Berlin Sans FB" pitchFamily="34" charset="0"/>
              </a:rPr>
              <a:t>ditentukan</a:t>
            </a:r>
            <a:r>
              <a:rPr lang="en-US" sz="2800" dirty="0" smtClean="0">
                <a:latin typeface="Berlin Sans FB" pitchFamily="34" charset="0"/>
              </a:rPr>
              <a:t> </a:t>
            </a:r>
            <a:r>
              <a:rPr lang="en-US" sz="2800" dirty="0" err="1" smtClean="0">
                <a:latin typeface="Berlin Sans FB" pitchFamily="34" charset="0"/>
              </a:rPr>
              <a:t>oleh</a:t>
            </a:r>
            <a:r>
              <a:rPr lang="en-US" sz="2800" dirty="0" smtClean="0">
                <a:latin typeface="Berlin Sans FB" pitchFamily="34" charset="0"/>
              </a:rPr>
              <a:t> </a:t>
            </a:r>
            <a:r>
              <a:rPr lang="en-US" sz="2800" dirty="0" err="1" smtClean="0">
                <a:latin typeface="Berlin Sans FB" pitchFamily="34" charset="0"/>
              </a:rPr>
              <a:t>satuan</a:t>
            </a:r>
            <a:r>
              <a:rPr lang="en-US" sz="2800" dirty="0" smtClean="0">
                <a:latin typeface="Berlin Sans FB" pitchFamily="34" charset="0"/>
              </a:rPr>
              <a:t> </a:t>
            </a:r>
            <a:r>
              <a:rPr lang="en-US" sz="2800" dirty="0" err="1" smtClean="0">
                <a:latin typeface="Berlin Sans FB" pitchFamily="34" charset="0"/>
              </a:rPr>
              <a:t>pendidikan</a:t>
            </a:r>
            <a:r>
              <a:rPr lang="en-US" sz="2800" dirty="0" smtClean="0">
                <a:latin typeface="Berlin Sans FB" pitchFamily="34" charset="0"/>
              </a:rPr>
              <a:t> yang </a:t>
            </a:r>
            <a:r>
              <a:rPr lang="en-US" sz="2800" dirty="0" err="1" smtClean="0">
                <a:latin typeface="Berlin Sans FB" pitchFamily="34" charset="0"/>
              </a:rPr>
              <a:t>mengacu</a:t>
            </a:r>
            <a:r>
              <a:rPr lang="en-US" sz="2800" dirty="0" smtClean="0">
                <a:latin typeface="Berlin Sans FB" pitchFamily="34" charset="0"/>
              </a:rPr>
              <a:t> </a:t>
            </a:r>
            <a:r>
              <a:rPr lang="en-US" sz="2800" dirty="0" err="1" smtClean="0">
                <a:latin typeface="Berlin Sans FB" pitchFamily="34" charset="0"/>
              </a:rPr>
              <a:t>pada</a:t>
            </a:r>
            <a:r>
              <a:rPr lang="en-US" sz="2800" dirty="0" smtClean="0">
                <a:latin typeface="Berlin Sans FB" pitchFamily="34" charset="0"/>
              </a:rPr>
              <a:t> </a:t>
            </a:r>
            <a:r>
              <a:rPr lang="en-US" sz="2800" dirty="0" err="1" smtClean="0">
                <a:solidFill>
                  <a:srgbClr val="FF0000"/>
                </a:solidFill>
                <a:latin typeface="Berlin Sans FB" pitchFamily="34" charset="0"/>
              </a:rPr>
              <a:t>standar</a:t>
            </a:r>
            <a:r>
              <a:rPr lang="en-US" sz="2800" dirty="0" smtClean="0">
                <a:solidFill>
                  <a:srgbClr val="FF0000"/>
                </a:solidFill>
                <a:latin typeface="Berlin Sans FB" pitchFamily="34" charset="0"/>
              </a:rPr>
              <a:t> </a:t>
            </a:r>
            <a:r>
              <a:rPr lang="en-US" sz="2800" dirty="0" err="1" smtClean="0">
                <a:solidFill>
                  <a:srgbClr val="FF0000"/>
                </a:solidFill>
                <a:latin typeface="Berlin Sans FB" pitchFamily="34" charset="0"/>
              </a:rPr>
              <a:t>kompetensi</a:t>
            </a:r>
            <a:r>
              <a:rPr lang="en-US" sz="2800" dirty="0" smtClean="0">
                <a:solidFill>
                  <a:srgbClr val="FF0000"/>
                </a:solidFill>
                <a:latin typeface="Berlin Sans FB" pitchFamily="34" charset="0"/>
              </a:rPr>
              <a:t> </a:t>
            </a:r>
            <a:r>
              <a:rPr lang="en-US" sz="2800" dirty="0" err="1" smtClean="0">
                <a:solidFill>
                  <a:srgbClr val="FF0000"/>
                </a:solidFill>
                <a:latin typeface="Berlin Sans FB" pitchFamily="34" charset="0"/>
              </a:rPr>
              <a:t>kelulusan</a:t>
            </a:r>
            <a:r>
              <a:rPr lang="en-US" sz="2800" dirty="0" smtClean="0">
                <a:latin typeface="Berlin Sans FB" pitchFamily="34" charset="0"/>
              </a:rPr>
              <a:t>, </a:t>
            </a:r>
            <a:r>
              <a:rPr lang="en-US" sz="2800" dirty="0" err="1" smtClean="0">
                <a:latin typeface="Berlin Sans FB" pitchFamily="34" charset="0"/>
              </a:rPr>
              <a:t>dengan</a:t>
            </a:r>
            <a:r>
              <a:rPr lang="en-US" sz="2800" dirty="0" smtClean="0">
                <a:latin typeface="Berlin Sans FB" pitchFamily="34" charset="0"/>
              </a:rPr>
              <a:t> </a:t>
            </a:r>
            <a:r>
              <a:rPr lang="en-US" sz="2800" dirty="0" err="1" smtClean="0">
                <a:latin typeface="Berlin Sans FB" pitchFamily="34" charset="0"/>
              </a:rPr>
              <a:t>mempertimbangkan</a:t>
            </a:r>
            <a:r>
              <a:rPr lang="en-US" sz="2800" dirty="0" smtClean="0">
                <a:latin typeface="Berlin Sans FB" pitchFamily="34" charset="0"/>
              </a:rPr>
              <a:t> </a:t>
            </a:r>
            <a:r>
              <a:rPr lang="en-US" sz="2800" dirty="0" err="1" smtClean="0">
                <a:latin typeface="Berlin Sans FB" pitchFamily="34" charset="0"/>
              </a:rPr>
              <a:t>karakteristik</a:t>
            </a:r>
            <a:r>
              <a:rPr lang="en-US" sz="2800" dirty="0" smtClean="0">
                <a:latin typeface="Berlin Sans FB" pitchFamily="34" charset="0"/>
              </a:rPr>
              <a:t> </a:t>
            </a:r>
            <a:r>
              <a:rPr lang="en-US" sz="2800" dirty="0" err="1" smtClean="0">
                <a:latin typeface="Berlin Sans FB" pitchFamily="34" charset="0"/>
              </a:rPr>
              <a:t>peserta</a:t>
            </a:r>
            <a:r>
              <a:rPr lang="en-US" sz="2800" dirty="0" smtClean="0">
                <a:latin typeface="Berlin Sans FB" pitchFamily="34" charset="0"/>
              </a:rPr>
              <a:t> </a:t>
            </a:r>
            <a:r>
              <a:rPr lang="en-US" sz="2800" dirty="0" err="1" smtClean="0">
                <a:latin typeface="Berlin Sans FB" pitchFamily="34" charset="0"/>
              </a:rPr>
              <a:t>didik</a:t>
            </a:r>
            <a:r>
              <a:rPr lang="en-US" sz="2800" dirty="0" smtClean="0">
                <a:latin typeface="Berlin Sans FB" pitchFamily="34" charset="0"/>
              </a:rPr>
              <a:t>, </a:t>
            </a:r>
            <a:r>
              <a:rPr lang="en-US" sz="2800" dirty="0" err="1" smtClean="0">
                <a:latin typeface="Berlin Sans FB" pitchFamily="34" charset="0"/>
              </a:rPr>
              <a:t>karakteristik</a:t>
            </a:r>
            <a:r>
              <a:rPr lang="en-US" sz="2800" dirty="0" smtClean="0">
                <a:latin typeface="Berlin Sans FB" pitchFamily="34" charset="0"/>
              </a:rPr>
              <a:t> </a:t>
            </a:r>
            <a:r>
              <a:rPr lang="en-US" sz="2800" dirty="0" err="1" smtClean="0">
                <a:latin typeface="Berlin Sans FB" pitchFamily="34" charset="0"/>
              </a:rPr>
              <a:t>mata</a:t>
            </a:r>
            <a:r>
              <a:rPr lang="en-US" sz="2800" dirty="0" smtClean="0">
                <a:latin typeface="Berlin Sans FB" pitchFamily="34" charset="0"/>
              </a:rPr>
              <a:t> </a:t>
            </a:r>
            <a:r>
              <a:rPr lang="en-US" sz="2800" dirty="0" err="1" smtClean="0">
                <a:latin typeface="Berlin Sans FB" pitchFamily="34" charset="0"/>
              </a:rPr>
              <a:t>pelajaran</a:t>
            </a:r>
            <a:r>
              <a:rPr lang="en-US" sz="2800" dirty="0" smtClean="0">
                <a:latin typeface="Berlin Sans FB" pitchFamily="34" charset="0"/>
              </a:rPr>
              <a:t>, </a:t>
            </a:r>
            <a:r>
              <a:rPr lang="en-US" sz="2800" dirty="0" err="1" smtClean="0">
                <a:latin typeface="Berlin Sans FB" pitchFamily="34" charset="0"/>
              </a:rPr>
              <a:t>dan</a:t>
            </a:r>
            <a:r>
              <a:rPr lang="en-US" sz="2800" dirty="0" smtClean="0">
                <a:latin typeface="Berlin Sans FB" pitchFamily="34" charset="0"/>
              </a:rPr>
              <a:t> </a:t>
            </a:r>
            <a:r>
              <a:rPr lang="en-US" sz="2800" dirty="0" err="1" smtClean="0">
                <a:latin typeface="Berlin Sans FB" pitchFamily="34" charset="0"/>
              </a:rPr>
              <a:t>kondisi</a:t>
            </a:r>
            <a:r>
              <a:rPr lang="en-US" sz="2800" dirty="0" smtClean="0">
                <a:latin typeface="Berlin Sans FB" pitchFamily="34" charset="0"/>
              </a:rPr>
              <a:t> </a:t>
            </a:r>
            <a:r>
              <a:rPr lang="en-US" sz="2800" dirty="0" err="1" smtClean="0">
                <a:latin typeface="Berlin Sans FB" pitchFamily="34" charset="0"/>
              </a:rPr>
              <a:t>satuan</a:t>
            </a:r>
            <a:r>
              <a:rPr lang="en-US" sz="2800" dirty="0" smtClean="0">
                <a:latin typeface="Berlin Sans FB" pitchFamily="34" charset="0"/>
              </a:rPr>
              <a:t> </a:t>
            </a:r>
            <a:r>
              <a:rPr lang="en-US" sz="2800" dirty="0" err="1" smtClean="0">
                <a:latin typeface="Berlin Sans FB" pitchFamily="34" charset="0"/>
              </a:rPr>
              <a:t>pendidikan</a:t>
            </a:r>
            <a:r>
              <a:rPr lang="id-ID" sz="2800" dirty="0" smtClean="0">
                <a:latin typeface="Berlin Sans FB" pitchFamily="34" charset="0"/>
              </a:rPr>
              <a:t> </a:t>
            </a:r>
          </a:p>
        </p:txBody>
      </p:sp>
      <p:grpSp>
        <p:nvGrpSpPr>
          <p:cNvPr id="4" name="Group 15"/>
          <p:cNvGrpSpPr/>
          <p:nvPr/>
        </p:nvGrpSpPr>
        <p:grpSpPr>
          <a:xfrm>
            <a:off x="562311" y="3831019"/>
            <a:ext cx="6695081" cy="2948151"/>
            <a:chOff x="467715" y="3831019"/>
            <a:chExt cx="6695081" cy="2948151"/>
          </a:xfrm>
        </p:grpSpPr>
        <p:sp>
          <p:nvSpPr>
            <p:cNvPr id="12" name="Snip Single Corner Rectangle 11"/>
            <p:cNvSpPr/>
            <p:nvPr/>
          </p:nvSpPr>
          <p:spPr>
            <a:xfrm>
              <a:off x="2448906" y="4114808"/>
              <a:ext cx="4666593" cy="709450"/>
            </a:xfrm>
            <a:prstGeom prst="snip1Rect">
              <a:avLst>
                <a:gd name="adj" fmla="val 3553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id-ID" sz="2100" dirty="0" smtClean="0">
                  <a:solidFill>
                    <a:srgbClr val="FFFF00"/>
                  </a:solidFill>
                  <a:latin typeface="Berlin Sans FB" pitchFamily="34" charset="0"/>
                </a:rPr>
                <a:t>        Kompleksitas materi/kompetensi</a:t>
              </a:r>
              <a:endParaRPr lang="id-ID" sz="2100" dirty="0">
                <a:solidFill>
                  <a:srgbClr val="FFFF00"/>
                </a:solidFill>
                <a:latin typeface="Berlin Sans FB" pitchFamily="34" charset="0"/>
              </a:endParaRPr>
            </a:p>
          </p:txBody>
        </p:sp>
        <p:sp>
          <p:nvSpPr>
            <p:cNvPr id="13" name="Snip Single Corner Rectangle 12"/>
            <p:cNvSpPr/>
            <p:nvPr/>
          </p:nvSpPr>
          <p:spPr>
            <a:xfrm>
              <a:off x="3032248" y="4929356"/>
              <a:ext cx="4093765" cy="709450"/>
            </a:xfrm>
            <a:prstGeom prst="snip1Rect">
              <a:avLst>
                <a:gd name="adj" fmla="val 3553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id-ID" sz="2100" dirty="0" smtClean="0">
                  <a:solidFill>
                    <a:srgbClr val="FFFF00"/>
                  </a:solidFill>
                  <a:latin typeface="Berlin Sans FB" pitchFamily="34" charset="0"/>
                </a:rPr>
                <a:t>  Intake (kualitas peserta didik)</a:t>
              </a:r>
              <a:endParaRPr lang="id-ID" sz="2100" dirty="0">
                <a:solidFill>
                  <a:srgbClr val="FFFF00"/>
                </a:solidFill>
                <a:latin typeface="Berlin Sans FB" pitchFamily="34" charset="0"/>
              </a:endParaRPr>
            </a:p>
          </p:txBody>
        </p:sp>
        <p:sp>
          <p:nvSpPr>
            <p:cNvPr id="14" name="Snip Single Corner Rectangle 13"/>
            <p:cNvSpPr/>
            <p:nvPr/>
          </p:nvSpPr>
          <p:spPr>
            <a:xfrm>
              <a:off x="2496203" y="5754411"/>
              <a:ext cx="4666593" cy="709450"/>
            </a:xfrm>
            <a:prstGeom prst="snip1Rect">
              <a:avLst>
                <a:gd name="adj" fmla="val 3553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id-ID" sz="2100" dirty="0" smtClean="0">
                  <a:solidFill>
                    <a:srgbClr val="FFFF00"/>
                  </a:solidFill>
                  <a:latin typeface="Berlin Sans FB" pitchFamily="34" charset="0"/>
                </a:rPr>
                <a:t>       Guru dan daya dukung saekolah</a:t>
              </a:r>
              <a:endParaRPr lang="id-ID" sz="2100" dirty="0">
                <a:solidFill>
                  <a:srgbClr val="FFFF00"/>
                </a:solidFill>
                <a:latin typeface="Berlin Sans FB" pitchFamily="34" charset="0"/>
              </a:endParaRPr>
            </a:p>
          </p:txBody>
        </p:sp>
        <p:sp>
          <p:nvSpPr>
            <p:cNvPr id="15" name="Oval 14"/>
            <p:cNvSpPr/>
            <p:nvPr/>
          </p:nvSpPr>
          <p:spPr>
            <a:xfrm>
              <a:off x="467715" y="3831019"/>
              <a:ext cx="2664373" cy="2948151"/>
            </a:xfrm>
            <a:prstGeom prst="ellipse">
              <a:avLst/>
            </a:prstGeom>
            <a:solidFill>
              <a:srgbClr val="003399"/>
            </a:solidFill>
            <a:ln>
              <a:noFill/>
            </a:ln>
          </p:spPr>
          <p:style>
            <a:lnRef idx="0">
              <a:schemeClr val="dk1"/>
            </a:lnRef>
            <a:fillRef idx="3">
              <a:schemeClr val="dk1"/>
            </a:fillRef>
            <a:effectRef idx="3">
              <a:schemeClr val="dk1"/>
            </a:effectRef>
            <a:fontRef idx="minor">
              <a:schemeClr val="lt1"/>
            </a:fontRef>
          </p:style>
          <p:txBody>
            <a:bodyPr rtlCol="0" anchor="ctr"/>
            <a:lstStyle/>
            <a:p>
              <a:pPr algn="ctr"/>
              <a:r>
                <a:rPr lang="id-ID" sz="5400" dirty="0" smtClean="0">
                  <a:latin typeface="Berlin Sans FB" pitchFamily="34" charset="0"/>
                </a:rPr>
                <a:t>KKM</a:t>
              </a:r>
              <a:endParaRPr lang="id-ID" sz="5400" dirty="0">
                <a:latin typeface="Berlin Sans FB" pitchFamily="34" charset="0"/>
              </a:endParaRP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945932"/>
          <a:ext cx="8229600" cy="5180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a:spLocks noGrp="1"/>
          </p:cNvSpPr>
          <p:nvPr>
            <p:ph type="title"/>
          </p:nvPr>
        </p:nvSpPr>
        <p:spPr>
          <a:xfrm>
            <a:off x="623888" y="14244"/>
            <a:ext cx="7886700" cy="702311"/>
          </a:xfrm>
        </p:spPr>
        <p:txBody>
          <a:bodyPr>
            <a:normAutofit/>
          </a:bodyPr>
          <a:lstStyle/>
          <a:p>
            <a:pPr algn="ctr"/>
            <a:r>
              <a:rPr lang="en-US" sz="3600" dirty="0" smtClean="0">
                <a:latin typeface="Berlin Sans FB" pitchFamily="34" charset="0"/>
              </a:rPr>
              <a:t>GRADASI</a:t>
            </a:r>
            <a:r>
              <a:rPr lang="id-ID" sz="3600" dirty="0" smtClean="0">
                <a:latin typeface="Berlin Sans FB" pitchFamily="34" charset="0"/>
              </a:rPr>
              <a:t> KOMPETENSI</a:t>
            </a:r>
            <a:endParaRPr lang="id-ID" sz="3600" dirty="0">
              <a:latin typeface="Berlin Sans FB" pitchFamily="34" charset="0"/>
            </a:endParaRPr>
          </a:p>
        </p:txBody>
      </p:sp>
      <p:sp>
        <p:nvSpPr>
          <p:cNvPr id="6" name="Down Arrow 5"/>
          <p:cNvSpPr/>
          <p:nvPr/>
        </p:nvSpPr>
        <p:spPr>
          <a:xfrm>
            <a:off x="6826461" y="2711670"/>
            <a:ext cx="536028" cy="1891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6821201" y="4046520"/>
            <a:ext cx="536028" cy="1891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noFill/>
          <a:ln w="127000" cmpd="sng"/>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itle 1"/>
          <p:cNvSpPr txBox="1">
            <a:spLocks/>
          </p:cNvSpPr>
          <p:nvPr/>
        </p:nvSpPr>
        <p:spPr bwMode="auto">
          <a:xfrm>
            <a:off x="0" y="1"/>
            <a:ext cx="9144000" cy="7239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600" b="1" dirty="0" smtClean="0">
                <a:solidFill>
                  <a:prstClr val="white"/>
                </a:solidFill>
                <a:latin typeface="Berlin Sans FB" pitchFamily="34" charset="0"/>
              </a:rPr>
              <a:t>TAHAPAN PENENTUAN KKM</a:t>
            </a:r>
            <a:endParaRPr lang="id-ID" sz="3600" b="1" dirty="0">
              <a:solidFill>
                <a:prstClr val="white"/>
              </a:solidFill>
              <a:latin typeface="Berlin Sans FB" pitchFamily="34" charset="0"/>
            </a:endParaRPr>
          </a:p>
        </p:txBody>
      </p:sp>
      <p:pic>
        <p:nvPicPr>
          <p:cNvPr id="188419" name="Picture 3"/>
          <p:cNvPicPr>
            <a:picLocks noGrp="1" noChangeAspect="1" noChangeArrowheads="1"/>
          </p:cNvPicPr>
          <p:nvPr>
            <p:ph idx="1"/>
          </p:nvPr>
        </p:nvPicPr>
        <p:blipFill>
          <a:blip r:embed="rId2" cstate="print"/>
          <a:srcRect/>
          <a:stretch>
            <a:fillRect/>
          </a:stretch>
        </p:blipFill>
        <p:spPr bwMode="auto">
          <a:xfrm>
            <a:off x="315310" y="1671145"/>
            <a:ext cx="8513380" cy="1844565"/>
          </a:xfrm>
          <a:prstGeom prst="rect">
            <a:avLst/>
          </a:prstGeom>
          <a:noFill/>
          <a:ln w="9525">
            <a:noFill/>
            <a:miter lim="800000"/>
            <a:headEnd/>
            <a:tailEnd/>
          </a:ln>
          <a:effectLst/>
        </p:spPr>
      </p:pic>
      <p:grpSp>
        <p:nvGrpSpPr>
          <p:cNvPr id="13" name="Group 12"/>
          <p:cNvGrpSpPr/>
          <p:nvPr/>
        </p:nvGrpSpPr>
        <p:grpSpPr>
          <a:xfrm>
            <a:off x="3168881" y="3342290"/>
            <a:ext cx="4635053" cy="3130717"/>
            <a:chOff x="3090051" y="3342290"/>
            <a:chExt cx="4635053" cy="3130717"/>
          </a:xfrm>
        </p:grpSpPr>
        <p:sp>
          <p:nvSpPr>
            <p:cNvPr id="8" name="Content Placeholder 2"/>
            <p:cNvSpPr txBox="1">
              <a:spLocks/>
            </p:cNvSpPr>
            <p:nvPr/>
          </p:nvSpPr>
          <p:spPr>
            <a:xfrm>
              <a:off x="3090051" y="3878320"/>
              <a:ext cx="2585545" cy="2594687"/>
            </a:xfrm>
            <a:prstGeom prst="rect">
              <a:avLst/>
            </a:prstGeom>
            <a:solidFill>
              <a:schemeClr val="accent6">
                <a:lumMod val="60000"/>
                <a:lumOff val="40000"/>
              </a:schemeClr>
            </a:solidFill>
          </p:spPr>
          <p:txBody>
            <a:bodyPr vert="horz" lIns="91440" tIns="45720" rIns="91440" bIns="45720" rtlCol="0">
              <a:normAutofit fontScale="70000" lnSpcReduction="20000"/>
            </a:bodyPr>
            <a:lstStyle/>
            <a:p>
              <a:pPr marL="236538" marR="0" lvl="0" indent="-236538" algn="l" defTabSz="914400" rtl="0" eaLnBrk="1" fontAlgn="auto" latinLnBrk="0" hangingPunct="1">
                <a:lnSpc>
                  <a:spcPct val="100000"/>
                </a:lnSpc>
                <a:spcBef>
                  <a:spcPts val="18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Berlin Sans FB" pitchFamily="34" charset="0"/>
                <a:ea typeface="+mn-ea"/>
                <a:cs typeface="+mn-cs"/>
              </a:endParaRPr>
            </a:p>
            <a:p>
              <a:pPr marL="236538" marR="0" lvl="0" indent="-236538" algn="l" defTabSz="914400" rtl="0" eaLnBrk="1" fontAlgn="auto" latinLnBrk="0" hangingPunct="1">
                <a:lnSpc>
                  <a:spcPct val="100000"/>
                </a:lnSpc>
                <a:spcBef>
                  <a:spcPts val="600"/>
                </a:spcBef>
                <a:spcAft>
                  <a:spcPts val="0"/>
                </a:spcAft>
                <a:buClrTx/>
                <a:buSzTx/>
                <a:buFont typeface="Arial" pitchFamily="34" charset="0"/>
                <a:buChar char="•"/>
                <a:tabLst/>
                <a:defRPr/>
              </a:pPr>
              <a:r>
                <a:rPr kumimoji="0" lang="id-ID" sz="3200" b="0" i="0" u="none" strike="noStrike" kern="1200" cap="none" spc="0" normalizeH="0" baseline="0" noProof="0" dirty="0" smtClean="0">
                  <a:ln>
                    <a:noFill/>
                  </a:ln>
                  <a:solidFill>
                    <a:schemeClr val="tx1"/>
                  </a:solidFill>
                  <a:effectLst/>
                  <a:uLnTx/>
                  <a:uFillTx/>
                  <a:latin typeface="Berlin Sans FB" pitchFamily="34" charset="0"/>
                  <a:ea typeface="+mn-ea"/>
                  <a:cs typeface="+mn-cs"/>
                </a:rPr>
                <a:t>Batas ketuntasan minimal capaian</a:t>
              </a:r>
            </a:p>
            <a:p>
              <a:pPr marL="236538" indent="-236538">
                <a:spcBef>
                  <a:spcPts val="1200"/>
                </a:spcBef>
                <a:buFont typeface="Arial" pitchFamily="34" charset="0"/>
                <a:buChar char="•"/>
              </a:pPr>
              <a:r>
                <a:rPr lang="id-ID" sz="3200" dirty="0" smtClean="0">
                  <a:latin typeface="Berlin Sans FB" pitchFamily="34" charset="0"/>
                </a:rPr>
                <a:t>Kontrak guru dan siswa</a:t>
              </a:r>
              <a:endParaRPr lang="en-US" sz="3200" dirty="0" smtClean="0">
                <a:latin typeface="Berlin Sans FB" pitchFamily="34" charset="0"/>
              </a:endParaRPr>
            </a:p>
            <a:p>
              <a:pPr marL="236538" marR="0" lvl="0" indent="-236538" algn="l" defTabSz="914400" rtl="0" eaLnBrk="1" fontAlgn="auto" latinLnBrk="0" hangingPunct="1">
                <a:lnSpc>
                  <a:spcPct val="100000"/>
                </a:lnSpc>
                <a:spcBef>
                  <a:spcPts val="1200"/>
                </a:spcBef>
                <a:spcAft>
                  <a:spcPts val="0"/>
                </a:spcAft>
                <a:buClrTx/>
                <a:buSzTx/>
                <a:buFont typeface="Arial" pitchFamily="34" charset="0"/>
                <a:buChar char="•"/>
                <a:tabLst/>
                <a:defRPr/>
              </a:pPr>
              <a:r>
                <a:rPr kumimoji="0" lang="id-ID" sz="3200" b="0" i="0" u="none" strike="noStrike" kern="1200" cap="none" spc="0" normalizeH="0" baseline="0" noProof="0" dirty="0" smtClean="0">
                  <a:ln>
                    <a:noFill/>
                  </a:ln>
                  <a:solidFill>
                    <a:schemeClr val="tx1"/>
                  </a:solidFill>
                  <a:effectLst/>
                  <a:uLnTx/>
                  <a:uFillTx/>
                  <a:latin typeface="Berlin Sans FB" pitchFamily="34" charset="0"/>
                  <a:ea typeface="+mn-ea"/>
                  <a:cs typeface="+mn-cs"/>
                </a:rPr>
                <a:t>Posisi relatif</a:t>
              </a:r>
            </a:p>
            <a:p>
              <a:pPr marL="236538" marR="0" lvl="0" indent="-236538" algn="l" defTabSz="914400" rtl="0" eaLnBrk="1" fontAlgn="auto" latinLnBrk="0" hangingPunct="1">
                <a:lnSpc>
                  <a:spcPct val="100000"/>
                </a:lnSpc>
                <a:spcBef>
                  <a:spcPts val="1200"/>
                </a:spcBef>
                <a:spcAft>
                  <a:spcPts val="0"/>
                </a:spcAft>
                <a:buClrTx/>
                <a:buSzTx/>
                <a:buFont typeface="Arial" pitchFamily="34" charset="0"/>
                <a:buChar char="•"/>
                <a:tabLst/>
                <a:defRPr/>
              </a:pPr>
              <a:r>
                <a:rPr kumimoji="0" lang="id-ID" sz="3200" b="0" i="0" u="none" strike="noStrike" kern="1200" cap="none" spc="0" normalizeH="0" baseline="0" noProof="0" dirty="0" smtClean="0">
                  <a:ln>
                    <a:noFill/>
                  </a:ln>
                  <a:solidFill>
                    <a:schemeClr val="tx1"/>
                  </a:solidFill>
                  <a:effectLst/>
                  <a:uLnTx/>
                  <a:uFillTx/>
                  <a:latin typeface="Berlin Sans FB" pitchFamily="34" charset="0"/>
                  <a:ea typeface="+mn-ea"/>
                  <a:cs typeface="+mn-cs"/>
                </a:rPr>
                <a:t>Standar sekola</a:t>
              </a:r>
              <a:r>
                <a:rPr kumimoji="0" lang="en-US" sz="3200" b="0" i="0" u="none" strike="noStrike" kern="1200" cap="none" spc="0" normalizeH="0" baseline="0" noProof="0" dirty="0" smtClean="0">
                  <a:ln>
                    <a:noFill/>
                  </a:ln>
                  <a:solidFill>
                    <a:schemeClr val="tx1"/>
                  </a:solidFill>
                  <a:effectLst/>
                  <a:uLnTx/>
                  <a:uFillTx/>
                  <a:latin typeface="Berlin Sans FB" pitchFamily="34" charset="0"/>
                  <a:ea typeface="+mn-ea"/>
                  <a:cs typeface="+mn-cs"/>
                </a:rPr>
                <a:t>h</a:t>
              </a:r>
              <a:endParaRPr kumimoji="0" lang="id-ID" sz="3200" b="0" i="0" u="none" strike="noStrike" kern="1200" cap="none" spc="0" normalizeH="0" baseline="0" noProof="0" dirty="0" smtClean="0">
                <a:ln>
                  <a:noFill/>
                </a:ln>
                <a:solidFill>
                  <a:schemeClr val="tx1"/>
                </a:solidFill>
                <a:effectLst/>
                <a:uLnTx/>
                <a:uFillTx/>
                <a:latin typeface="Berlin Sans FB" pitchFamily="34" charset="0"/>
                <a:ea typeface="+mn-ea"/>
                <a:cs typeface="+mn-cs"/>
              </a:endParaRPr>
            </a:p>
          </p:txBody>
        </p:sp>
        <p:cxnSp>
          <p:nvCxnSpPr>
            <p:cNvPr id="11" name="Elbow Connector 10"/>
            <p:cNvCxnSpPr>
              <a:endCxn id="8" idx="3"/>
            </p:cNvCxnSpPr>
            <p:nvPr/>
          </p:nvCxnSpPr>
          <p:spPr>
            <a:xfrm rot="10800000" flipV="1">
              <a:off x="5675597" y="3342290"/>
              <a:ext cx="2049507" cy="1833374"/>
            </a:xfrm>
            <a:prstGeom prst="bentConnector3">
              <a:avLst>
                <a:gd name="adj1" fmla="val -769"/>
              </a:avLst>
            </a:prstGeom>
            <a:ln w="38100">
              <a:solidFill>
                <a:srgbClr val="FF0000"/>
              </a:solidFill>
              <a:prstDash val="lgDash"/>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5125162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ox(in)">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2522490"/>
            <a:ext cx="9144000" cy="1576551"/>
          </a:xfrm>
          <a:solidFill>
            <a:schemeClr val="accent6">
              <a:lumMod val="20000"/>
              <a:lumOff val="80000"/>
            </a:schemeClr>
          </a:solidFill>
        </p:spPr>
        <p:txBody>
          <a:bodyPr anchor="ctr" anchorCtr="0">
            <a:normAutofit/>
          </a:bodyPr>
          <a:lstStyle/>
          <a:p>
            <a:pPr algn="ctr">
              <a:spcBef>
                <a:spcPts val="0"/>
              </a:spcBef>
            </a:pPr>
            <a:r>
              <a:rPr lang="en-US" sz="5400" dirty="0" smtClean="0">
                <a:solidFill>
                  <a:srgbClr val="0000CC"/>
                </a:solidFill>
                <a:effectLst>
                  <a:outerShdw blurRad="38100" dist="38100" dir="2700000" algn="tl">
                    <a:srgbClr val="000000">
                      <a:alpha val="43137"/>
                    </a:srgbClr>
                  </a:outerShdw>
                </a:effectLst>
                <a:latin typeface="Berlin Sans FB Demi" pitchFamily="34" charset="0"/>
              </a:rPr>
              <a:t>REMEDIAL</a:t>
            </a:r>
            <a:endParaRPr lang="id-ID" sz="5400" dirty="0" smtClean="0">
              <a:solidFill>
                <a:srgbClr val="0000CC"/>
              </a:solidFill>
              <a:effectLst>
                <a:outerShdw blurRad="38100" dist="38100" dir="2700000" algn="tl">
                  <a:srgbClr val="000000">
                    <a:alpha val="43137"/>
                  </a:srgbClr>
                </a:outerShdw>
              </a:effectLst>
              <a:latin typeface="Berlin Sans FB Demi" pitchFamily="34" charset="0"/>
            </a:endParaRPr>
          </a:p>
        </p:txBody>
      </p:sp>
    </p:spTree>
  </p:cSld>
  <p:clrMapOvr>
    <a:masterClrMapping/>
  </p:clrMapOvr>
  <p:transition>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1076" y="2916628"/>
            <a:ext cx="8497614" cy="3626061"/>
          </a:xfrm>
        </p:spPr>
        <p:txBody>
          <a:bodyPr>
            <a:noAutofit/>
          </a:bodyPr>
          <a:lstStyle/>
          <a:p>
            <a:pPr marL="268288" indent="-268288"/>
            <a:r>
              <a:rPr lang="id-ID" sz="2400" dirty="0" smtClean="0">
                <a:latin typeface="Berlin Sans FB" pitchFamily="34" charset="0"/>
              </a:rPr>
              <a:t>Remedial merupakan </a:t>
            </a:r>
            <a:r>
              <a:rPr lang="id-ID" sz="2400" dirty="0" smtClean="0">
                <a:solidFill>
                  <a:srgbClr val="FF0000"/>
                </a:solidFill>
                <a:latin typeface="Berlin Sans FB" pitchFamily="34" charset="0"/>
              </a:rPr>
              <a:t>program pembelajaran </a:t>
            </a:r>
            <a:r>
              <a:rPr lang="id-ID" sz="2400" dirty="0" smtClean="0">
                <a:latin typeface="Berlin Sans FB" pitchFamily="34" charset="0"/>
              </a:rPr>
              <a:t>yang diperuntukkan bagi peserta didik yang belum mencapai KKM dalam satu KD tertentu</a:t>
            </a:r>
          </a:p>
          <a:p>
            <a:pPr marL="268288" indent="-268288">
              <a:spcBef>
                <a:spcPts val="1200"/>
              </a:spcBef>
            </a:pPr>
            <a:r>
              <a:rPr lang="id-ID" sz="2400" dirty="0" smtClean="0">
                <a:latin typeface="Berlin Sans FB" pitchFamily="34" charset="0"/>
              </a:rPr>
              <a:t>Remedial dapat dilakukan:</a:t>
            </a:r>
          </a:p>
          <a:p>
            <a:pPr marL="898525" lvl="1" indent="-536575">
              <a:spcBef>
                <a:spcPts val="300"/>
              </a:spcBef>
              <a:buFont typeface="+mj-lt"/>
              <a:buAutoNum type="arabicPeriod"/>
            </a:pPr>
            <a:r>
              <a:rPr lang="id-ID" sz="2400" dirty="0" smtClean="0">
                <a:latin typeface="Berlin Sans FB" pitchFamily="34" charset="0"/>
              </a:rPr>
              <a:t>Bimbingan secara individu</a:t>
            </a:r>
          </a:p>
          <a:p>
            <a:pPr marL="898525" lvl="1" indent="-536575">
              <a:spcBef>
                <a:spcPts val="300"/>
              </a:spcBef>
              <a:buFont typeface="+mj-lt"/>
              <a:buAutoNum type="arabicPeriod"/>
            </a:pPr>
            <a:r>
              <a:rPr lang="id-ID" sz="2400" dirty="0" smtClean="0">
                <a:latin typeface="Berlin Sans FB" pitchFamily="34" charset="0"/>
              </a:rPr>
              <a:t>Bimbingan secara kelompok</a:t>
            </a:r>
          </a:p>
          <a:p>
            <a:pPr marL="898525" lvl="1" indent="-536575">
              <a:spcBef>
                <a:spcPts val="300"/>
              </a:spcBef>
              <a:buFont typeface="+mj-lt"/>
              <a:buAutoNum type="arabicPeriod"/>
            </a:pPr>
            <a:r>
              <a:rPr lang="id-ID" sz="2400" dirty="0" smtClean="0">
                <a:latin typeface="Berlin Sans FB" pitchFamily="34" charset="0"/>
              </a:rPr>
              <a:t>Pemberian tugas-tugas</a:t>
            </a:r>
          </a:p>
          <a:p>
            <a:pPr marL="898525" lvl="1" indent="-536575">
              <a:spcBef>
                <a:spcPts val="300"/>
              </a:spcBef>
              <a:buFont typeface="+mj-lt"/>
              <a:buAutoNum type="arabicPeriod"/>
            </a:pPr>
            <a:r>
              <a:rPr lang="id-ID" sz="2400" dirty="0" smtClean="0">
                <a:latin typeface="Berlin Sans FB" pitchFamily="34" charset="0"/>
              </a:rPr>
              <a:t>Pembelajaran ulang</a:t>
            </a:r>
          </a:p>
          <a:p>
            <a:pPr marL="898525" lvl="1" indent="-536575">
              <a:spcBef>
                <a:spcPts val="300"/>
              </a:spcBef>
              <a:buFont typeface="+mj-lt"/>
              <a:buAutoNum type="arabicPeriod"/>
            </a:pPr>
            <a:r>
              <a:rPr lang="id-ID" sz="2400" dirty="0" smtClean="0">
                <a:latin typeface="Berlin Sans FB" pitchFamily="34" charset="0"/>
              </a:rPr>
              <a:t>Pemanfaatan tutor sebaya.</a:t>
            </a:r>
          </a:p>
          <a:p>
            <a:pPr marL="0" indent="0">
              <a:buNone/>
            </a:pPr>
            <a:endParaRPr lang="id-ID" sz="2400" dirty="0" smtClean="0">
              <a:latin typeface="Berlin Sans FB" pitchFamily="34" charset="0"/>
            </a:endParaRPr>
          </a:p>
          <a:p>
            <a:pPr marL="0" indent="0">
              <a:buNone/>
            </a:pPr>
            <a:endParaRPr lang="id-ID" sz="2400" dirty="0" smtClean="0">
              <a:latin typeface="Berlin Sans FB" pitchFamily="34" charset="0"/>
            </a:endParaRPr>
          </a:p>
          <a:p>
            <a:pPr marL="0" indent="0">
              <a:buNone/>
            </a:pPr>
            <a:endParaRPr lang="id-ID" sz="2400" dirty="0" smtClean="0">
              <a:latin typeface="Berlin Sans FB" pitchFamily="34" charset="0"/>
            </a:endParaRPr>
          </a:p>
          <a:p>
            <a:pPr marL="0" indent="0">
              <a:buNone/>
            </a:pPr>
            <a:endParaRPr lang="id-ID" sz="2400" dirty="0" smtClean="0">
              <a:latin typeface="Berlin Sans FB" pitchFamily="34" charset="0"/>
            </a:endParaRPr>
          </a:p>
          <a:p>
            <a:pPr marL="0" indent="0">
              <a:buNone/>
            </a:pPr>
            <a:endParaRPr lang="id-ID" sz="2400" dirty="0" smtClean="0">
              <a:latin typeface="Berlin Sans FB" pitchFamily="34" charset="0"/>
            </a:endParaRPr>
          </a:p>
          <a:p>
            <a:pPr marL="0" indent="0">
              <a:buNone/>
            </a:pPr>
            <a:endParaRPr lang="id-ID" sz="2400" dirty="0" smtClean="0">
              <a:latin typeface="Berlin Sans FB" pitchFamily="34" charset="0"/>
            </a:endParaRPr>
          </a:p>
          <a:p>
            <a:pPr marL="0" indent="0">
              <a:buNone/>
            </a:pPr>
            <a:endParaRPr lang="id-ID" sz="2400" dirty="0" smtClean="0">
              <a:latin typeface="Berlin Sans FB" pitchFamily="34" charset="0"/>
            </a:endParaRPr>
          </a:p>
          <a:p>
            <a:pPr marL="0" indent="0">
              <a:buNone/>
            </a:pPr>
            <a:endParaRPr lang="id-ID" sz="2400" dirty="0" smtClean="0">
              <a:latin typeface="Berlin Sans FB" pitchFamily="34" charset="0"/>
            </a:endParaRPr>
          </a:p>
        </p:txBody>
      </p:sp>
      <p:sp>
        <p:nvSpPr>
          <p:cNvPr id="4" name="Title 1"/>
          <p:cNvSpPr txBox="1">
            <a:spLocks/>
          </p:cNvSpPr>
          <p:nvPr/>
        </p:nvSpPr>
        <p:spPr>
          <a:xfrm>
            <a:off x="0" y="-1"/>
            <a:ext cx="9144000" cy="630621"/>
          </a:xfrm>
          <a:prstGeom prst="rect">
            <a:avLst/>
          </a:prstGeom>
          <a:solidFill>
            <a:schemeClr val="tx2"/>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prstClr val="white"/>
                </a:solidFill>
                <a:latin typeface="Berlin Sans FB" pitchFamily="34" charset="0"/>
              </a:rPr>
              <a:t>R</a:t>
            </a:r>
            <a:r>
              <a:rPr lang="id-ID" sz="3200" b="1" dirty="0" smtClean="0">
                <a:solidFill>
                  <a:prstClr val="white"/>
                </a:solidFill>
                <a:latin typeface="Berlin Sans FB" pitchFamily="34" charset="0"/>
              </a:rPr>
              <a:t>EMEDIAL</a:t>
            </a:r>
            <a:endParaRPr lang="id-ID" sz="3200" b="1" dirty="0">
              <a:solidFill>
                <a:prstClr val="white"/>
              </a:solidFill>
              <a:latin typeface="Berlin Sans FB" pitchFamily="34" charset="0"/>
            </a:endParaRPr>
          </a:p>
        </p:txBody>
      </p:sp>
      <p:sp>
        <p:nvSpPr>
          <p:cNvPr id="11" name="Rectangle 10"/>
          <p:cNvSpPr/>
          <p:nvPr/>
        </p:nvSpPr>
        <p:spPr>
          <a:xfrm>
            <a:off x="4335563" y="945931"/>
            <a:ext cx="2837793" cy="7252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000" b="1" dirty="0" smtClean="0">
                <a:latin typeface="Berlin Sans FB" pitchFamily="34" charset="0"/>
              </a:rPr>
              <a:t>  REMEDIAL</a:t>
            </a:r>
            <a:endParaRPr lang="id-ID" sz="2000" b="1" dirty="0">
              <a:latin typeface="Berlin Sans FB" pitchFamily="34" charset="0"/>
            </a:endParaRPr>
          </a:p>
        </p:txBody>
      </p:sp>
      <p:sp>
        <p:nvSpPr>
          <p:cNvPr id="14" name="Rectangle 13"/>
          <p:cNvSpPr/>
          <p:nvPr/>
        </p:nvSpPr>
        <p:spPr>
          <a:xfrm>
            <a:off x="4330306" y="1792014"/>
            <a:ext cx="2837793" cy="7252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000" b="1" dirty="0" smtClean="0">
                <a:latin typeface="Berlin Sans FB" pitchFamily="34" charset="0"/>
              </a:rPr>
              <a:t>  PENGAYAAN</a:t>
            </a:r>
            <a:endParaRPr lang="id-ID" sz="2000" b="1" dirty="0">
              <a:latin typeface="Berlin Sans FB" pitchFamily="34" charset="0"/>
            </a:endParaRPr>
          </a:p>
        </p:txBody>
      </p:sp>
      <p:sp>
        <p:nvSpPr>
          <p:cNvPr id="16" name="Left Brace 15"/>
          <p:cNvSpPr/>
          <p:nvPr/>
        </p:nvSpPr>
        <p:spPr>
          <a:xfrm>
            <a:off x="3531495" y="1166652"/>
            <a:ext cx="851338" cy="1135117"/>
          </a:xfrm>
          <a:prstGeom prst="leftBrace">
            <a:avLst>
              <a:gd name="adj1" fmla="val 0"/>
              <a:gd name="adj2" fmla="val 50000"/>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sz="2000">
              <a:latin typeface="Berlin Sans FB" pitchFamily="34" charset="0"/>
            </a:endParaRPr>
          </a:p>
        </p:txBody>
      </p:sp>
      <p:sp>
        <p:nvSpPr>
          <p:cNvPr id="17" name="Pentagon 16"/>
          <p:cNvSpPr/>
          <p:nvPr/>
        </p:nvSpPr>
        <p:spPr>
          <a:xfrm>
            <a:off x="1765755" y="1192925"/>
            <a:ext cx="2112580" cy="1087820"/>
          </a:xfrm>
          <a:prstGeom prst="homePlate">
            <a:avLst>
              <a:gd name="adj" fmla="val 1989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latin typeface="Berlin Sans FB" pitchFamily="34" charset="0"/>
              </a:rPr>
              <a:t>KETUNTASAN</a:t>
            </a:r>
            <a:endParaRPr lang="id-ID" sz="2000" b="1" dirty="0">
              <a:latin typeface="Berlin Sans FB" pitchFamily="34" charset="0"/>
            </a:endParaRPr>
          </a:p>
        </p:txBody>
      </p:sp>
      <p:grpSp>
        <p:nvGrpSpPr>
          <p:cNvPr id="2" name="Group 21"/>
          <p:cNvGrpSpPr/>
          <p:nvPr/>
        </p:nvGrpSpPr>
        <p:grpSpPr>
          <a:xfrm>
            <a:off x="709447" y="4587766"/>
            <a:ext cx="7141779" cy="2065276"/>
            <a:chOff x="614855" y="4587766"/>
            <a:chExt cx="7236372" cy="2065276"/>
          </a:xfrm>
        </p:grpSpPr>
        <p:sp>
          <p:nvSpPr>
            <p:cNvPr id="19" name="Pentagon 18"/>
            <p:cNvSpPr/>
            <p:nvPr/>
          </p:nvSpPr>
          <p:spPr>
            <a:xfrm>
              <a:off x="614855" y="4587766"/>
              <a:ext cx="5013435" cy="2049517"/>
            </a:xfrm>
            <a:prstGeom prst="homePlate">
              <a:avLst>
                <a:gd name="adj" fmla="val 3492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Oval 20"/>
            <p:cNvSpPr/>
            <p:nvPr/>
          </p:nvSpPr>
          <p:spPr>
            <a:xfrm>
              <a:off x="5659820" y="4603525"/>
              <a:ext cx="2191407" cy="2049517"/>
            </a:xfrm>
            <a:prstGeom prst="ellipse">
              <a:avLst/>
            </a:prstGeom>
            <a:ln w="38100">
              <a:solidFill>
                <a:srgbClr val="FF0000"/>
              </a:solidFill>
            </a:ln>
          </p:spPr>
          <p:style>
            <a:lnRef idx="0">
              <a:schemeClr val="dk1"/>
            </a:lnRef>
            <a:fillRef idx="3">
              <a:schemeClr val="dk1"/>
            </a:fillRef>
            <a:effectRef idx="3">
              <a:schemeClr val="dk1"/>
            </a:effectRef>
            <a:fontRef idx="minor">
              <a:schemeClr val="lt1"/>
            </a:fontRef>
          </p:style>
          <p:txBody>
            <a:bodyPr rtlCol="0" anchor="ctr"/>
            <a:lstStyle/>
            <a:p>
              <a:pPr algn="ctr">
                <a:lnSpc>
                  <a:spcPts val="3500"/>
                </a:lnSpc>
              </a:pPr>
              <a:r>
                <a:rPr lang="id-ID" sz="3200" dirty="0" smtClean="0">
                  <a:latin typeface="Berlin Sans FB" pitchFamily="34" charset="0"/>
                </a:rPr>
                <a:t>TES</a:t>
              </a:r>
            </a:p>
            <a:p>
              <a:pPr algn="ctr">
                <a:lnSpc>
                  <a:spcPts val="3500"/>
                </a:lnSpc>
              </a:pPr>
              <a:r>
                <a:rPr lang="id-ID" sz="3200" dirty="0" smtClean="0">
                  <a:latin typeface="Berlin Sans FB" pitchFamily="34" charset="0"/>
                </a:rPr>
                <a:t>ULANG</a:t>
              </a:r>
              <a:endParaRPr lang="id-ID" sz="3200" dirty="0">
                <a:latin typeface="Berlin Sans FB" pitchFamily="34" charset="0"/>
              </a:endParaRPr>
            </a:p>
          </p:txBody>
        </p:sp>
      </p:grpSp>
    </p:spTree>
    <p:extLst>
      <p:ext uri="{BB962C8B-B14F-4D97-AF65-F5344CB8AC3E}">
        <p14:creationId xmlns:p14="http://schemas.microsoft.com/office/powerpoint/2010/main" val="315926676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500"/>
                                        <p:tgtEl>
                                          <p:spTgt spid="3">
                                            <p:txEl>
                                              <p:pRg st="3" end="3"/>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ox(in)">
                                      <p:cBhvr>
                                        <p:cTn id="21" dur="500"/>
                                        <p:tgtEl>
                                          <p:spTgt spid="3">
                                            <p:txEl>
                                              <p:pRg st="4" end="4"/>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ox(in)">
                                      <p:cBhvr>
                                        <p:cTn id="24" dur="500"/>
                                        <p:tgtEl>
                                          <p:spTgt spid="3">
                                            <p:txEl>
                                              <p:pRg st="5" end="5"/>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ox(i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box(in)">
                                      <p:cBhvr>
                                        <p:cTn id="3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5808"/>
            <a:ext cx="8229600" cy="623996"/>
          </a:xfrm>
        </p:spPr>
        <p:txBody>
          <a:bodyPr>
            <a:noAutofit/>
          </a:bodyPr>
          <a:lstStyle/>
          <a:p>
            <a:r>
              <a:rPr lang="en-US" sz="2800" dirty="0" smtClean="0">
                <a:latin typeface="Berlin Sans FB" pitchFamily="34" charset="0"/>
              </a:rPr>
              <a:t>DAFTAR NILAI HASIL BELAJAR</a:t>
            </a:r>
            <a:br>
              <a:rPr lang="en-US" sz="2800" dirty="0" smtClean="0">
                <a:latin typeface="Berlin Sans FB" pitchFamily="34" charset="0"/>
              </a:rPr>
            </a:br>
            <a:r>
              <a:rPr lang="en-US" sz="2800" u="sng" dirty="0" smtClean="0">
                <a:latin typeface="Berlin Sans FB" pitchFamily="34" charset="0"/>
              </a:rPr>
              <a:t>SEMESTER 1, TP 2016/2017</a:t>
            </a:r>
            <a:endParaRPr lang="en-US" sz="2800" u="sng" dirty="0">
              <a:latin typeface="Berlin Sans FB" pitchFamily="34" charset="0"/>
            </a:endParaRPr>
          </a:p>
        </p:txBody>
      </p:sp>
      <p:graphicFrame>
        <p:nvGraphicFramePr>
          <p:cNvPr id="4" name="Content Placeholder 3"/>
          <p:cNvGraphicFramePr>
            <a:graphicFrameLocks noGrp="1"/>
          </p:cNvGraphicFramePr>
          <p:nvPr>
            <p:ph idx="1"/>
          </p:nvPr>
        </p:nvGraphicFramePr>
        <p:xfrm>
          <a:off x="236483" y="2262372"/>
          <a:ext cx="8702565" cy="4114800"/>
        </p:xfrm>
        <a:graphic>
          <a:graphicData uri="http://schemas.openxmlformats.org/drawingml/2006/table">
            <a:tbl>
              <a:tblPr firstRow="1" bandRow="1">
                <a:tableStyleId>{5C22544A-7EE6-4342-B048-85BDC9FD1C3A}</a:tableStyleId>
              </a:tblPr>
              <a:tblGrid>
                <a:gridCol w="1668378"/>
                <a:gridCol w="731969"/>
                <a:gridCol w="731969"/>
                <a:gridCol w="731969"/>
                <a:gridCol w="731969"/>
                <a:gridCol w="731969"/>
                <a:gridCol w="731969"/>
                <a:gridCol w="731969"/>
                <a:gridCol w="731969"/>
                <a:gridCol w="1178435"/>
              </a:tblGrid>
              <a:tr h="373923">
                <a:tc rowSpan="2">
                  <a:txBody>
                    <a:bodyPr/>
                    <a:lstStyle/>
                    <a:p>
                      <a:pPr algn="ctr"/>
                      <a:r>
                        <a:rPr lang="en-US" sz="2000" dirty="0" smtClean="0">
                          <a:solidFill>
                            <a:srgbClr val="FFFF00"/>
                          </a:solidFill>
                        </a:rPr>
                        <a:t>NAMA</a:t>
                      </a:r>
                      <a:endParaRPr lang="en-US" sz="2000" dirty="0">
                        <a:solidFill>
                          <a:srgbClr val="FFFF00"/>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75000"/>
                      </a:schemeClr>
                    </a:solidFill>
                  </a:tcPr>
                </a:tc>
                <a:tc gridSpan="4">
                  <a:txBody>
                    <a:bodyPr/>
                    <a:lstStyle/>
                    <a:p>
                      <a:pPr algn="ctr"/>
                      <a:r>
                        <a:rPr lang="en-US" sz="2000" dirty="0" smtClean="0">
                          <a:solidFill>
                            <a:srgbClr val="FFFF00"/>
                          </a:solidFill>
                        </a:rPr>
                        <a:t>PENGETAHUAN</a:t>
                      </a:r>
                      <a:endParaRPr lang="en-US" sz="2000" dirty="0">
                        <a:solidFill>
                          <a:srgbClr val="FFFF00"/>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4">
                  <a:txBody>
                    <a:bodyPr/>
                    <a:lstStyle/>
                    <a:p>
                      <a:pPr algn="ctr"/>
                      <a:r>
                        <a:rPr lang="en-US" sz="2000" dirty="0" smtClean="0">
                          <a:solidFill>
                            <a:srgbClr val="FFFF00"/>
                          </a:solidFill>
                        </a:rPr>
                        <a:t>KETERAMPILAN</a:t>
                      </a:r>
                      <a:endParaRPr lang="en-US" sz="2000" dirty="0">
                        <a:solidFill>
                          <a:srgbClr val="FFFF00"/>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rowSpan="2">
                  <a:txBody>
                    <a:bodyPr/>
                    <a:lstStyle/>
                    <a:p>
                      <a:pPr algn="ctr"/>
                      <a:r>
                        <a:rPr lang="en-US" sz="2000" dirty="0" err="1" smtClean="0">
                          <a:solidFill>
                            <a:srgbClr val="FFFF00"/>
                          </a:solidFill>
                        </a:rPr>
                        <a:t>Nilai</a:t>
                      </a:r>
                      <a:r>
                        <a:rPr lang="en-US" sz="2000" dirty="0" smtClean="0">
                          <a:solidFill>
                            <a:srgbClr val="FFFF00"/>
                          </a:solidFill>
                        </a:rPr>
                        <a:t> </a:t>
                      </a:r>
                      <a:r>
                        <a:rPr lang="en-US" sz="2000" dirty="0" err="1" smtClean="0">
                          <a:solidFill>
                            <a:srgbClr val="FFFF00"/>
                          </a:solidFill>
                        </a:rPr>
                        <a:t>Akhir</a:t>
                      </a:r>
                      <a:endParaRPr lang="en-US" sz="2000" dirty="0" smtClean="0">
                        <a:solidFill>
                          <a:srgbClr val="FFFF00"/>
                        </a:solidFill>
                      </a:endParaRPr>
                    </a:p>
                    <a:p>
                      <a:pPr algn="ctr"/>
                      <a:r>
                        <a:rPr lang="en-US" sz="2000" dirty="0" smtClean="0">
                          <a:solidFill>
                            <a:srgbClr val="FFFF00"/>
                          </a:solidFill>
                        </a:rPr>
                        <a:t>(RAPOR)</a:t>
                      </a:r>
                      <a:endParaRPr lang="en-US" sz="2000" dirty="0">
                        <a:solidFill>
                          <a:srgbClr val="FFFF00"/>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75000"/>
                      </a:schemeClr>
                    </a:solidFill>
                  </a:tcPr>
                </a:tc>
              </a:tr>
              <a:tr h="583935">
                <a:tc vMerge="1">
                  <a:txBody>
                    <a:bodyPr/>
                    <a:lstStyle/>
                    <a:p>
                      <a:pPr algn="ctr"/>
                      <a:endParaRPr lang="en-US" dirty="0"/>
                    </a:p>
                  </a:txBody>
                  <a:tcPr/>
                </a:tc>
                <a:tc>
                  <a:txBody>
                    <a:bodyPr/>
                    <a:lstStyle/>
                    <a:p>
                      <a:pPr algn="ctr"/>
                      <a:r>
                        <a:rPr lang="en-US" sz="2000" dirty="0" smtClean="0">
                          <a:solidFill>
                            <a:srgbClr val="FFFF00"/>
                          </a:solidFill>
                        </a:rPr>
                        <a:t>KD 3.1</a:t>
                      </a:r>
                      <a:endParaRPr lang="en-US" sz="2000" dirty="0">
                        <a:solidFill>
                          <a:srgbClr val="FFFF00"/>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75000"/>
                      </a:schemeClr>
                    </a:solidFill>
                  </a:tcPr>
                </a:tc>
                <a:tc>
                  <a:txBody>
                    <a:bodyPr/>
                    <a:lstStyle/>
                    <a:p>
                      <a:pPr algn="ctr"/>
                      <a:r>
                        <a:rPr lang="en-US" sz="2000" dirty="0" smtClean="0">
                          <a:solidFill>
                            <a:srgbClr val="FFFF00"/>
                          </a:solidFill>
                        </a:rPr>
                        <a:t>KD</a:t>
                      </a:r>
                      <a:r>
                        <a:rPr lang="en-US" sz="2000" baseline="0" dirty="0" smtClean="0">
                          <a:solidFill>
                            <a:srgbClr val="FFFF00"/>
                          </a:solidFill>
                        </a:rPr>
                        <a:t> 3.2</a:t>
                      </a:r>
                      <a:endParaRPr lang="en-US" sz="2000" dirty="0">
                        <a:solidFill>
                          <a:srgbClr val="FFFF00"/>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75000"/>
                      </a:schemeClr>
                    </a:solidFill>
                  </a:tcPr>
                </a:tc>
                <a:tc>
                  <a:txBody>
                    <a:bodyPr/>
                    <a:lstStyle/>
                    <a:p>
                      <a:pPr algn="ctr"/>
                      <a:r>
                        <a:rPr lang="en-US" sz="2000" dirty="0" smtClean="0">
                          <a:solidFill>
                            <a:srgbClr val="FFFF00"/>
                          </a:solidFill>
                        </a:rPr>
                        <a:t>KD 3.3</a:t>
                      </a:r>
                      <a:endParaRPr lang="en-US" sz="2000" dirty="0">
                        <a:solidFill>
                          <a:srgbClr val="FFFF00"/>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75000"/>
                      </a:schemeClr>
                    </a:solidFill>
                  </a:tcPr>
                </a:tc>
                <a:tc>
                  <a:txBody>
                    <a:bodyPr/>
                    <a:lstStyle/>
                    <a:p>
                      <a:pPr algn="ctr"/>
                      <a:r>
                        <a:rPr lang="en-US" sz="2000" dirty="0" smtClean="0">
                          <a:solidFill>
                            <a:srgbClr val="FFFF00"/>
                          </a:solidFill>
                        </a:rPr>
                        <a:t>KD 3.4</a:t>
                      </a:r>
                      <a:endParaRPr lang="en-US" sz="2000" dirty="0">
                        <a:solidFill>
                          <a:srgbClr val="FFFF00"/>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75000"/>
                      </a:schemeClr>
                    </a:solidFill>
                  </a:tcPr>
                </a:tc>
                <a:tc>
                  <a:txBody>
                    <a:bodyPr/>
                    <a:lstStyle/>
                    <a:p>
                      <a:pPr algn="ctr"/>
                      <a:r>
                        <a:rPr lang="en-US" sz="2000" dirty="0" smtClean="0">
                          <a:solidFill>
                            <a:srgbClr val="FFFF00"/>
                          </a:solidFill>
                        </a:rPr>
                        <a:t>KD 4.1</a:t>
                      </a:r>
                      <a:endParaRPr lang="en-US" sz="2000" dirty="0">
                        <a:solidFill>
                          <a:srgbClr val="FFFF00"/>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75000"/>
                      </a:schemeClr>
                    </a:solidFill>
                  </a:tcPr>
                </a:tc>
                <a:tc>
                  <a:txBody>
                    <a:bodyPr/>
                    <a:lstStyle/>
                    <a:p>
                      <a:pPr algn="ctr"/>
                      <a:r>
                        <a:rPr lang="en-US" sz="2000" dirty="0" smtClean="0">
                          <a:solidFill>
                            <a:srgbClr val="FFFF00"/>
                          </a:solidFill>
                        </a:rPr>
                        <a:t>KD 4.2</a:t>
                      </a:r>
                      <a:endParaRPr lang="en-US" sz="2000" dirty="0">
                        <a:solidFill>
                          <a:srgbClr val="FFFF00"/>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75000"/>
                      </a:schemeClr>
                    </a:solidFill>
                  </a:tcPr>
                </a:tc>
                <a:tc>
                  <a:txBody>
                    <a:bodyPr/>
                    <a:lstStyle/>
                    <a:p>
                      <a:pPr algn="ctr"/>
                      <a:r>
                        <a:rPr lang="en-US" sz="2000" dirty="0" smtClean="0">
                          <a:solidFill>
                            <a:srgbClr val="FFFF00"/>
                          </a:solidFill>
                        </a:rPr>
                        <a:t>KD 4.3</a:t>
                      </a:r>
                      <a:endParaRPr lang="en-US" sz="2000" dirty="0">
                        <a:solidFill>
                          <a:srgbClr val="FFFF00"/>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rgbClr val="FFFF00"/>
                          </a:solidFill>
                        </a:rPr>
                        <a:t>KD 4.4</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75000"/>
                      </a:schemeClr>
                    </a:solidFill>
                  </a:tcPr>
                </a:tc>
                <a:tc vMerge="1">
                  <a:txBody>
                    <a:bodyPr/>
                    <a:lstStyle/>
                    <a:p>
                      <a:pPr algn="ctr"/>
                      <a:endParaRPr lang="en-US" dirty="0">
                        <a:solidFill>
                          <a:srgbClr val="FFFF00"/>
                        </a:solidFill>
                      </a:endParaRPr>
                    </a:p>
                  </a:txBody>
                  <a:tcPr anchor="ctr">
                    <a:solidFill>
                      <a:schemeClr val="tx2">
                        <a:lumMod val="75000"/>
                      </a:schemeClr>
                    </a:solidFill>
                  </a:tcPr>
                </a:tc>
              </a:tr>
              <a:tr h="373923">
                <a:tc>
                  <a:txBody>
                    <a:bodyPr/>
                    <a:lstStyle/>
                    <a:p>
                      <a:pPr algn="l"/>
                      <a:r>
                        <a:rPr lang="en-US" sz="2000" b="1" dirty="0" smtClean="0"/>
                        <a:t>Ahmad</a:t>
                      </a:r>
                      <a:endParaRPr lang="en-US" sz="2000" b="1"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78</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70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80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80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75</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65</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85</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90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400" b="1" dirty="0" smtClean="0">
                          <a:solidFill>
                            <a:srgbClr val="FF0000"/>
                          </a:solidFill>
                        </a:rPr>
                        <a:t>?</a:t>
                      </a:r>
                      <a:endParaRPr lang="en-US" sz="2400" b="1" dirty="0">
                        <a:solidFill>
                          <a:srgbClr val="FF0000"/>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r h="373923">
                <a:tc>
                  <a:txBody>
                    <a:bodyPr/>
                    <a:lstStyle/>
                    <a:p>
                      <a:pPr algn="l"/>
                      <a:r>
                        <a:rPr lang="en-US" sz="2000" b="1" dirty="0" smtClean="0"/>
                        <a:t>Badu</a:t>
                      </a:r>
                      <a:endParaRPr lang="en-US" sz="2000" b="1"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80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95</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50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65</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70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67</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90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100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400" b="1" dirty="0" smtClean="0">
                          <a:solidFill>
                            <a:srgbClr val="FF0000"/>
                          </a:solidFill>
                        </a:rPr>
                        <a:t>?</a:t>
                      </a:r>
                      <a:endParaRPr lang="en-US" sz="2400" b="1" dirty="0">
                        <a:solidFill>
                          <a:srgbClr val="FF0000"/>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r h="373923">
                <a:tc>
                  <a:txBody>
                    <a:bodyPr/>
                    <a:lstStyle/>
                    <a:p>
                      <a:pPr algn="l"/>
                      <a:r>
                        <a:rPr lang="en-US" sz="2000" b="1" dirty="0" smtClean="0"/>
                        <a:t>Charles</a:t>
                      </a:r>
                      <a:endParaRPr lang="en-US" sz="2000" b="1"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50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90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60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75</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70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90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65</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75</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400" b="1" dirty="0" smtClean="0">
                          <a:solidFill>
                            <a:srgbClr val="FF0000"/>
                          </a:solidFill>
                        </a:rPr>
                        <a:t>?</a:t>
                      </a:r>
                      <a:endParaRPr lang="en-US" sz="2400" b="1" dirty="0">
                        <a:solidFill>
                          <a:srgbClr val="FF0000"/>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r h="373923">
                <a:tc>
                  <a:txBody>
                    <a:bodyPr/>
                    <a:lstStyle/>
                    <a:p>
                      <a:pPr algn="l"/>
                      <a:r>
                        <a:rPr lang="en-US" sz="2000" b="1" dirty="0" smtClean="0"/>
                        <a:t>David</a:t>
                      </a:r>
                      <a:endParaRPr lang="en-US" sz="2000" b="1"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80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95</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90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85</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80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100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90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80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400" b="1" dirty="0" smtClean="0">
                          <a:solidFill>
                            <a:srgbClr val="FF0000"/>
                          </a:solidFill>
                        </a:rPr>
                        <a:t>?</a:t>
                      </a:r>
                      <a:endParaRPr lang="en-US" sz="2400" b="1" dirty="0">
                        <a:solidFill>
                          <a:srgbClr val="FF0000"/>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r h="373923">
                <a:tc>
                  <a:txBody>
                    <a:bodyPr/>
                    <a:lstStyle/>
                    <a:p>
                      <a:pPr algn="l"/>
                      <a:r>
                        <a:rPr lang="en-US" sz="2000" dirty="0" smtClean="0"/>
                        <a:t>….</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r h="373923">
                <a:tc>
                  <a:txBody>
                    <a:bodyPr/>
                    <a:lstStyle/>
                    <a:p>
                      <a:pPr algn="l"/>
                      <a:r>
                        <a:rPr lang="en-US" sz="2000" smtClean="0"/>
                        <a:t>….</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r h="373923">
                <a:tc>
                  <a:txBody>
                    <a:bodyPr/>
                    <a:lstStyle/>
                    <a:p>
                      <a:pPr algn="l"/>
                      <a:r>
                        <a:rPr lang="en-US" sz="2000" smtClean="0"/>
                        <a:t>….</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bl>
          </a:graphicData>
        </a:graphic>
      </p:graphicFrame>
      <p:sp>
        <p:nvSpPr>
          <p:cNvPr id="5" name="TextBox 4"/>
          <p:cNvSpPr txBox="1"/>
          <p:nvPr/>
        </p:nvSpPr>
        <p:spPr>
          <a:xfrm>
            <a:off x="204949" y="1150892"/>
            <a:ext cx="3058511" cy="1015663"/>
          </a:xfrm>
          <a:prstGeom prst="rect">
            <a:avLst/>
          </a:prstGeom>
          <a:noFill/>
        </p:spPr>
        <p:txBody>
          <a:bodyPr wrap="square" rtlCol="0">
            <a:spAutoFit/>
          </a:bodyPr>
          <a:lstStyle/>
          <a:p>
            <a:r>
              <a:rPr lang="en-US" sz="2000" dirty="0" smtClean="0"/>
              <a:t>Mata </a:t>
            </a:r>
            <a:r>
              <a:rPr lang="en-US" sz="2000" dirty="0" err="1" smtClean="0"/>
              <a:t>Pelajaran</a:t>
            </a:r>
            <a:r>
              <a:rPr lang="en-US" sz="2000" dirty="0" smtClean="0"/>
              <a:t>	: </a:t>
            </a:r>
            <a:r>
              <a:rPr lang="en-US" sz="2000" dirty="0" err="1" smtClean="0"/>
              <a:t>Fisika</a:t>
            </a:r>
            <a:endParaRPr lang="en-US" sz="2000" dirty="0" smtClean="0"/>
          </a:p>
          <a:p>
            <a:r>
              <a:rPr lang="en-US" sz="2000" dirty="0" err="1" smtClean="0"/>
              <a:t>Kelas</a:t>
            </a:r>
            <a:r>
              <a:rPr lang="en-US" sz="2000" dirty="0" smtClean="0"/>
              <a:t>		: X MIPA</a:t>
            </a:r>
          </a:p>
          <a:p>
            <a:r>
              <a:rPr lang="en-US" sz="2000" dirty="0" smtClean="0"/>
              <a:t>KKM		: 70</a:t>
            </a:r>
            <a:endParaRPr lang="en-US" sz="2000" dirty="0"/>
          </a:p>
        </p:txBody>
      </p:sp>
      <p:sp>
        <p:nvSpPr>
          <p:cNvPr id="6" name="Oval Callout 5"/>
          <p:cNvSpPr/>
          <p:nvPr/>
        </p:nvSpPr>
        <p:spPr>
          <a:xfrm>
            <a:off x="3531476" y="1576553"/>
            <a:ext cx="3878317" cy="2333296"/>
          </a:xfrm>
          <a:prstGeom prst="wedgeEllipseCallout">
            <a:avLst>
              <a:gd name="adj1" fmla="val 68444"/>
              <a:gd name="adj2" fmla="val 38856"/>
            </a:avLst>
          </a:prstGeom>
          <a:solidFill>
            <a:srgbClr val="FF0000">
              <a:alpha val="6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latin typeface="Berlin Sans FB" pitchFamily="34" charset="0"/>
              </a:rPr>
              <a:t>Berapa</a:t>
            </a:r>
            <a:r>
              <a:rPr lang="en-US" sz="2400" dirty="0" smtClean="0">
                <a:latin typeface="Berlin Sans FB" pitchFamily="34" charset="0"/>
              </a:rPr>
              <a:t> </a:t>
            </a:r>
            <a:r>
              <a:rPr lang="en-US" sz="2400" dirty="0" err="1" smtClean="0">
                <a:latin typeface="Berlin Sans FB" pitchFamily="34" charset="0"/>
              </a:rPr>
              <a:t>Nilai</a:t>
            </a:r>
            <a:r>
              <a:rPr lang="en-US" sz="2400" dirty="0" smtClean="0">
                <a:latin typeface="Berlin Sans FB" pitchFamily="34" charset="0"/>
              </a:rPr>
              <a:t> </a:t>
            </a:r>
            <a:r>
              <a:rPr lang="en-US" sz="2400" dirty="0" err="1" smtClean="0">
                <a:latin typeface="Berlin Sans FB" pitchFamily="34" charset="0"/>
              </a:rPr>
              <a:t>Akhir</a:t>
            </a:r>
            <a:r>
              <a:rPr lang="en-US" sz="2400" dirty="0" smtClean="0">
                <a:latin typeface="Berlin Sans FB" pitchFamily="34" charset="0"/>
              </a:rPr>
              <a:t> </a:t>
            </a:r>
            <a:r>
              <a:rPr lang="en-US" sz="2400" dirty="0" err="1" smtClean="0">
                <a:latin typeface="Berlin Sans FB" pitchFamily="34" charset="0"/>
              </a:rPr>
              <a:t>kompetensi</a:t>
            </a:r>
            <a:r>
              <a:rPr lang="en-US" sz="2400" dirty="0" smtClean="0">
                <a:latin typeface="Berlin Sans FB" pitchFamily="34" charset="0"/>
              </a:rPr>
              <a:t> </a:t>
            </a:r>
            <a:r>
              <a:rPr lang="en-US" sz="2400" dirty="0" err="1" smtClean="0">
                <a:latin typeface="Berlin Sans FB" pitchFamily="34" charset="0"/>
              </a:rPr>
              <a:t>untuk</a:t>
            </a:r>
            <a:r>
              <a:rPr lang="en-US" sz="2400" dirty="0" smtClean="0">
                <a:latin typeface="Berlin Sans FB" pitchFamily="34" charset="0"/>
              </a:rPr>
              <a:t> : AHMAD, BADU, CHARLES,…</a:t>
            </a:r>
            <a:endParaRPr lang="en-US" sz="2400" dirty="0">
              <a:latin typeface="Berlin Sans FB" pitchFamily="34" charset="0"/>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1"/>
            <a:ext cx="9144000" cy="630621"/>
          </a:xfrm>
          <a:prstGeom prst="rect">
            <a:avLst/>
          </a:prstGeom>
          <a:solidFill>
            <a:schemeClr val="tx2"/>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prstClr val="white"/>
                </a:solidFill>
                <a:latin typeface="Berlin Sans FB" pitchFamily="34" charset="0"/>
              </a:rPr>
              <a:t>PEMBERIAN NILAI R</a:t>
            </a:r>
            <a:r>
              <a:rPr lang="id-ID" sz="3200" b="1" dirty="0" smtClean="0">
                <a:solidFill>
                  <a:prstClr val="white"/>
                </a:solidFill>
                <a:latin typeface="Berlin Sans FB" pitchFamily="34" charset="0"/>
              </a:rPr>
              <a:t>EMEDIAL</a:t>
            </a:r>
            <a:endParaRPr lang="id-ID" sz="3200" b="1" dirty="0">
              <a:solidFill>
                <a:prstClr val="white"/>
              </a:solidFill>
              <a:latin typeface="Berlin Sans FB" pitchFamily="34" charset="0"/>
            </a:endParaRPr>
          </a:p>
        </p:txBody>
      </p:sp>
      <p:grpSp>
        <p:nvGrpSpPr>
          <p:cNvPr id="27" name="Group 26"/>
          <p:cNvGrpSpPr/>
          <p:nvPr/>
        </p:nvGrpSpPr>
        <p:grpSpPr>
          <a:xfrm>
            <a:off x="180975" y="1079280"/>
            <a:ext cx="8429625" cy="4769070"/>
            <a:chOff x="180975" y="1079280"/>
            <a:chExt cx="8429625" cy="4769070"/>
          </a:xfrm>
        </p:grpSpPr>
        <p:sp>
          <p:nvSpPr>
            <p:cNvPr id="11" name="Rectangle 10"/>
            <p:cNvSpPr/>
            <p:nvPr/>
          </p:nvSpPr>
          <p:spPr>
            <a:xfrm>
              <a:off x="3021113" y="1079280"/>
              <a:ext cx="5589487" cy="1313255"/>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4300"/>
              <a:r>
                <a:rPr lang="en-US" sz="2800" dirty="0" smtClean="0">
                  <a:latin typeface="Berlin Sans FB" pitchFamily="34" charset="0"/>
                </a:rPr>
                <a:t>Alter 1:</a:t>
              </a:r>
            </a:p>
            <a:p>
              <a:pPr marL="114300"/>
              <a:r>
                <a:rPr lang="en-US" sz="2800" dirty="0" err="1" smtClean="0">
                  <a:solidFill>
                    <a:srgbClr val="FFFF00"/>
                  </a:solidFill>
                  <a:latin typeface="Berlin Sans FB" pitchFamily="34" charset="0"/>
                </a:rPr>
                <a:t>Nilai</a:t>
              </a:r>
              <a:r>
                <a:rPr lang="en-US" sz="2800" dirty="0" smtClean="0">
                  <a:solidFill>
                    <a:srgbClr val="FFFF00"/>
                  </a:solidFill>
                  <a:latin typeface="Berlin Sans FB" pitchFamily="34" charset="0"/>
                </a:rPr>
                <a:t> </a:t>
              </a:r>
              <a:r>
                <a:rPr lang="en-US" sz="2800" dirty="0" err="1" smtClean="0">
                  <a:solidFill>
                    <a:srgbClr val="FFFF00"/>
                  </a:solidFill>
                  <a:latin typeface="Berlin Sans FB" pitchFamily="34" charset="0"/>
                </a:rPr>
                <a:t>sesuai</a:t>
              </a:r>
              <a:r>
                <a:rPr lang="en-US" sz="2800" dirty="0" smtClean="0">
                  <a:solidFill>
                    <a:srgbClr val="FFFF00"/>
                  </a:solidFill>
                  <a:latin typeface="Berlin Sans FB" pitchFamily="34" charset="0"/>
                </a:rPr>
                <a:t> </a:t>
              </a:r>
              <a:r>
                <a:rPr lang="en-US" sz="2800" dirty="0" err="1" smtClean="0">
                  <a:solidFill>
                    <a:srgbClr val="FFFF00"/>
                  </a:solidFill>
                  <a:latin typeface="Berlin Sans FB" pitchFamily="34" charset="0"/>
                </a:rPr>
                <a:t>capai</a:t>
              </a:r>
              <a:r>
                <a:rPr lang="en-US" sz="2800" dirty="0" smtClean="0">
                  <a:solidFill>
                    <a:srgbClr val="FFFF00"/>
                  </a:solidFill>
                  <a:latin typeface="Berlin Sans FB" pitchFamily="34" charset="0"/>
                </a:rPr>
                <a:t> </a:t>
              </a:r>
              <a:r>
                <a:rPr lang="en-US" sz="2800" dirty="0" err="1" smtClean="0">
                  <a:solidFill>
                    <a:srgbClr val="FFFF00"/>
                  </a:solidFill>
                  <a:latin typeface="Berlin Sans FB" pitchFamily="34" charset="0"/>
                </a:rPr>
                <a:t>yg</a:t>
              </a:r>
              <a:r>
                <a:rPr lang="en-US" sz="2800" dirty="0" smtClean="0">
                  <a:solidFill>
                    <a:srgbClr val="FFFF00"/>
                  </a:solidFill>
                  <a:latin typeface="Berlin Sans FB" pitchFamily="34" charset="0"/>
                </a:rPr>
                <a:t> </a:t>
              </a:r>
              <a:r>
                <a:rPr lang="en-US" sz="2800" dirty="0" err="1" smtClean="0">
                  <a:solidFill>
                    <a:srgbClr val="FFFF00"/>
                  </a:solidFill>
                  <a:latin typeface="Berlin Sans FB" pitchFamily="34" charset="0"/>
                </a:rPr>
                <a:t>diperoleh</a:t>
              </a:r>
              <a:endParaRPr lang="id-ID" sz="2800" dirty="0">
                <a:solidFill>
                  <a:srgbClr val="FFFF00"/>
                </a:solidFill>
                <a:latin typeface="Berlin Sans FB" pitchFamily="34" charset="0"/>
              </a:endParaRPr>
            </a:p>
          </p:txBody>
        </p:sp>
        <p:sp>
          <p:nvSpPr>
            <p:cNvPr id="17" name="Pentagon 16"/>
            <p:cNvSpPr/>
            <p:nvPr/>
          </p:nvSpPr>
          <p:spPr>
            <a:xfrm>
              <a:off x="180975" y="2149638"/>
              <a:ext cx="2303080" cy="2612570"/>
            </a:xfrm>
            <a:prstGeom prst="homePlate">
              <a:avLst>
                <a:gd name="adj" fmla="val 1989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8738"/>
              <a:r>
                <a:rPr lang="en-US" sz="2800" b="1" dirty="0" smtClean="0">
                  <a:latin typeface="Berlin Sans FB" pitchFamily="34" charset="0"/>
                </a:rPr>
                <a:t>NILAI</a:t>
              </a:r>
            </a:p>
            <a:p>
              <a:pPr marL="58738"/>
              <a:r>
                <a:rPr lang="en-US" sz="2800" b="1" dirty="0" smtClean="0">
                  <a:latin typeface="Berlin Sans FB" pitchFamily="34" charset="0"/>
                </a:rPr>
                <a:t>REMEDIAL</a:t>
              </a:r>
              <a:endParaRPr lang="id-ID" sz="2800" b="1" dirty="0">
                <a:latin typeface="Berlin Sans FB" pitchFamily="34" charset="0"/>
              </a:endParaRPr>
            </a:p>
          </p:txBody>
        </p:sp>
        <p:sp>
          <p:nvSpPr>
            <p:cNvPr id="12" name="Rectangle 11"/>
            <p:cNvSpPr/>
            <p:nvPr/>
          </p:nvSpPr>
          <p:spPr>
            <a:xfrm>
              <a:off x="3021113" y="2508031"/>
              <a:ext cx="5589487" cy="189251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4300"/>
              <a:r>
                <a:rPr lang="en-US" sz="2800" dirty="0" smtClean="0">
                  <a:latin typeface="Berlin Sans FB" pitchFamily="34" charset="0"/>
                </a:rPr>
                <a:t>Alter 2:</a:t>
              </a:r>
            </a:p>
            <a:p>
              <a:pPr marL="114300"/>
              <a:r>
                <a:rPr lang="en-US" sz="2800" dirty="0" err="1" smtClean="0">
                  <a:solidFill>
                    <a:srgbClr val="FFFF00"/>
                  </a:solidFill>
                  <a:latin typeface="Berlin Sans FB" pitchFamily="34" charset="0"/>
                </a:rPr>
                <a:t>Nilai</a:t>
              </a:r>
              <a:r>
                <a:rPr lang="en-US" sz="2800" dirty="0" smtClean="0">
                  <a:solidFill>
                    <a:srgbClr val="FFFF00"/>
                  </a:solidFill>
                  <a:latin typeface="Berlin Sans FB" pitchFamily="34" charset="0"/>
                </a:rPr>
                <a:t> </a:t>
              </a:r>
              <a:r>
                <a:rPr lang="en-US" sz="2800" dirty="0" err="1" smtClean="0">
                  <a:solidFill>
                    <a:srgbClr val="FFFF00"/>
                  </a:solidFill>
                  <a:latin typeface="Berlin Sans FB" pitchFamily="34" charset="0"/>
                </a:rPr>
                <a:t>berdasarkan</a:t>
              </a:r>
              <a:r>
                <a:rPr lang="en-US" sz="2800" dirty="0" smtClean="0">
                  <a:solidFill>
                    <a:srgbClr val="FFFF00"/>
                  </a:solidFill>
                  <a:latin typeface="Berlin Sans FB" pitchFamily="34" charset="0"/>
                </a:rPr>
                <a:t> </a:t>
              </a:r>
              <a:r>
                <a:rPr lang="en-US" sz="2800" dirty="0" err="1" smtClean="0">
                  <a:solidFill>
                    <a:srgbClr val="FFFF00"/>
                  </a:solidFill>
                  <a:latin typeface="Berlin Sans FB" pitchFamily="34" charset="0"/>
                </a:rPr>
                <a:t>rerata</a:t>
              </a:r>
              <a:r>
                <a:rPr lang="en-US" sz="2800" dirty="0" smtClean="0">
                  <a:solidFill>
                    <a:srgbClr val="FFFF00"/>
                  </a:solidFill>
                  <a:latin typeface="Berlin Sans FB" pitchFamily="34" charset="0"/>
                </a:rPr>
                <a:t> </a:t>
              </a:r>
              <a:r>
                <a:rPr lang="en-US" sz="2800" dirty="0" err="1" smtClean="0">
                  <a:solidFill>
                    <a:srgbClr val="FFFF00"/>
                  </a:solidFill>
                  <a:latin typeface="Berlin Sans FB" pitchFamily="34" charset="0"/>
                </a:rPr>
                <a:t>antara</a:t>
              </a:r>
              <a:r>
                <a:rPr lang="en-US" sz="2800" dirty="0" smtClean="0">
                  <a:solidFill>
                    <a:srgbClr val="FFFF00"/>
                  </a:solidFill>
                  <a:latin typeface="Berlin Sans FB" pitchFamily="34" charset="0"/>
                </a:rPr>
                <a:t> </a:t>
              </a:r>
              <a:r>
                <a:rPr lang="en-US" sz="2800" dirty="0" err="1" smtClean="0">
                  <a:solidFill>
                    <a:srgbClr val="FFFF00"/>
                  </a:solidFill>
                  <a:latin typeface="Berlin Sans FB" pitchFamily="34" charset="0"/>
                </a:rPr>
                <a:t>nilai</a:t>
              </a:r>
              <a:r>
                <a:rPr lang="en-US" sz="2800" dirty="0" smtClean="0">
                  <a:solidFill>
                    <a:srgbClr val="FFFF00"/>
                  </a:solidFill>
                  <a:latin typeface="Berlin Sans FB" pitchFamily="34" charset="0"/>
                </a:rPr>
                <a:t> </a:t>
              </a:r>
              <a:r>
                <a:rPr lang="en-US" sz="2800" dirty="0" err="1" smtClean="0">
                  <a:solidFill>
                    <a:srgbClr val="FFFF00"/>
                  </a:solidFill>
                  <a:latin typeface="Berlin Sans FB" pitchFamily="34" charset="0"/>
                </a:rPr>
                <a:t>sebelum</a:t>
              </a:r>
              <a:r>
                <a:rPr lang="en-US" sz="2800" dirty="0" smtClean="0">
                  <a:solidFill>
                    <a:srgbClr val="FFFF00"/>
                  </a:solidFill>
                  <a:latin typeface="Berlin Sans FB" pitchFamily="34" charset="0"/>
                </a:rPr>
                <a:t> remedial </a:t>
              </a:r>
              <a:r>
                <a:rPr lang="en-US" sz="2800" dirty="0" err="1" smtClean="0">
                  <a:solidFill>
                    <a:srgbClr val="FFFF00"/>
                  </a:solidFill>
                  <a:latin typeface="Berlin Sans FB" pitchFamily="34" charset="0"/>
                </a:rPr>
                <a:t>dan</a:t>
              </a:r>
              <a:r>
                <a:rPr lang="en-US" sz="2800" dirty="0" smtClean="0">
                  <a:solidFill>
                    <a:srgbClr val="FFFF00"/>
                  </a:solidFill>
                  <a:latin typeface="Berlin Sans FB" pitchFamily="34" charset="0"/>
                </a:rPr>
                <a:t> </a:t>
              </a:r>
              <a:r>
                <a:rPr lang="en-US" sz="2800" dirty="0" err="1" smtClean="0">
                  <a:solidFill>
                    <a:srgbClr val="FFFF00"/>
                  </a:solidFill>
                  <a:latin typeface="Berlin Sans FB" pitchFamily="34" charset="0"/>
                </a:rPr>
                <a:t>setelah</a:t>
              </a:r>
              <a:r>
                <a:rPr lang="en-US" sz="2800" dirty="0" smtClean="0">
                  <a:solidFill>
                    <a:srgbClr val="FFFF00"/>
                  </a:solidFill>
                  <a:latin typeface="Berlin Sans FB" pitchFamily="34" charset="0"/>
                </a:rPr>
                <a:t> remedial</a:t>
              </a:r>
              <a:endParaRPr lang="id-ID" sz="2800" dirty="0">
                <a:solidFill>
                  <a:srgbClr val="FFFF00"/>
                </a:solidFill>
                <a:latin typeface="Berlin Sans FB" pitchFamily="34" charset="0"/>
              </a:endParaRPr>
            </a:p>
          </p:txBody>
        </p:sp>
        <p:sp>
          <p:nvSpPr>
            <p:cNvPr id="13" name="Rectangle 12"/>
            <p:cNvSpPr/>
            <p:nvPr/>
          </p:nvSpPr>
          <p:spPr>
            <a:xfrm>
              <a:off x="3021113" y="4508281"/>
              <a:ext cx="5589487" cy="134006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4300"/>
              <a:r>
                <a:rPr lang="en-US" sz="2800" dirty="0" smtClean="0">
                  <a:latin typeface="Berlin Sans FB" pitchFamily="34" charset="0"/>
                </a:rPr>
                <a:t>Alter 3:</a:t>
              </a:r>
            </a:p>
            <a:p>
              <a:pPr marL="114300"/>
              <a:r>
                <a:rPr lang="en-US" sz="2800" dirty="0" err="1" smtClean="0">
                  <a:solidFill>
                    <a:srgbClr val="FFFF00"/>
                  </a:solidFill>
                  <a:latin typeface="Berlin Sans FB" pitchFamily="34" charset="0"/>
                </a:rPr>
                <a:t>Nilai</a:t>
              </a:r>
              <a:r>
                <a:rPr lang="en-US" sz="2800" dirty="0" smtClean="0">
                  <a:solidFill>
                    <a:srgbClr val="FFFF00"/>
                  </a:solidFill>
                  <a:latin typeface="Berlin Sans FB" pitchFamily="34" charset="0"/>
                </a:rPr>
                <a:t> </a:t>
              </a:r>
              <a:r>
                <a:rPr lang="en-US" sz="2800" dirty="0" err="1" smtClean="0">
                  <a:solidFill>
                    <a:srgbClr val="FFFF00"/>
                  </a:solidFill>
                  <a:latin typeface="Berlin Sans FB" pitchFamily="34" charset="0"/>
                </a:rPr>
                <a:t>sesuai</a:t>
              </a:r>
              <a:r>
                <a:rPr lang="en-US" sz="2800" dirty="0" smtClean="0">
                  <a:solidFill>
                    <a:srgbClr val="FFFF00"/>
                  </a:solidFill>
                  <a:latin typeface="Berlin Sans FB" pitchFamily="34" charset="0"/>
                </a:rPr>
                <a:t> KKM yang </a:t>
              </a:r>
              <a:r>
                <a:rPr lang="en-US" sz="2800" dirty="0" err="1" smtClean="0">
                  <a:solidFill>
                    <a:srgbClr val="FFFF00"/>
                  </a:solidFill>
                  <a:latin typeface="Berlin Sans FB" pitchFamily="34" charset="0"/>
                </a:rPr>
                <a:t>ditetapkan</a:t>
              </a:r>
              <a:endParaRPr lang="id-ID" sz="2800" dirty="0">
                <a:solidFill>
                  <a:srgbClr val="FFFF00"/>
                </a:solidFill>
                <a:latin typeface="Berlin Sans FB" pitchFamily="34" charset="0"/>
              </a:endParaRPr>
            </a:p>
          </p:txBody>
        </p:sp>
        <p:sp>
          <p:nvSpPr>
            <p:cNvPr id="18" name="Left Brace 17"/>
            <p:cNvSpPr/>
            <p:nvPr/>
          </p:nvSpPr>
          <p:spPr>
            <a:xfrm>
              <a:off x="2255145" y="1471452"/>
              <a:ext cx="851338" cy="3957798"/>
            </a:xfrm>
            <a:prstGeom prst="leftBrace">
              <a:avLst>
                <a:gd name="adj1" fmla="val 0"/>
                <a:gd name="adj2" fmla="val 50000"/>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sz="2000">
                <a:latin typeface="Berlin Sans FB" pitchFamily="34" charset="0"/>
              </a:endParaRPr>
            </a:p>
          </p:txBody>
        </p:sp>
        <p:cxnSp>
          <p:nvCxnSpPr>
            <p:cNvPr id="26" name="Straight Arrow Connector 25"/>
            <p:cNvCxnSpPr/>
            <p:nvPr/>
          </p:nvCxnSpPr>
          <p:spPr>
            <a:xfrm flipV="1">
              <a:off x="2428875" y="3444998"/>
              <a:ext cx="592238" cy="3284"/>
            </a:xfrm>
            <a:prstGeom prst="straightConnector1">
              <a:avLst/>
            </a:prstGeom>
            <a:ln w="28575">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10" name="Multiply 9"/>
          <p:cNvSpPr/>
          <p:nvPr/>
        </p:nvSpPr>
        <p:spPr>
          <a:xfrm>
            <a:off x="1797269" y="2396358"/>
            <a:ext cx="8418786" cy="2333297"/>
          </a:xfrm>
          <a:prstGeom prst="mathMultiply">
            <a:avLst>
              <a:gd name="adj1" fmla="val 7027"/>
            </a:avLst>
          </a:prstGeom>
          <a:solidFill>
            <a:srgbClr val="FF0000">
              <a:alpha val="8313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endParaRPr>
          </a:p>
        </p:txBody>
      </p:sp>
      <p:sp>
        <p:nvSpPr>
          <p:cNvPr id="14" name="Multiply 13"/>
          <p:cNvSpPr/>
          <p:nvPr/>
        </p:nvSpPr>
        <p:spPr>
          <a:xfrm>
            <a:off x="1807779" y="4014951"/>
            <a:ext cx="8418786" cy="2333297"/>
          </a:xfrm>
          <a:prstGeom prst="mathMultiply">
            <a:avLst>
              <a:gd name="adj1" fmla="val 7027"/>
            </a:avLst>
          </a:prstGeom>
          <a:solidFill>
            <a:srgbClr val="FF0000">
              <a:alpha val="8313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endParaRPr>
          </a:p>
        </p:txBody>
      </p:sp>
    </p:spTree>
    <p:extLst>
      <p:ext uri="{BB962C8B-B14F-4D97-AF65-F5344CB8AC3E}">
        <p14:creationId xmlns:p14="http://schemas.microsoft.com/office/powerpoint/2010/main" val="315926676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ox(in)">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1"/>
            <a:ext cx="9144000" cy="630621"/>
          </a:xfrm>
          <a:prstGeom prst="rect">
            <a:avLst/>
          </a:prstGeom>
          <a:solidFill>
            <a:schemeClr val="tx2"/>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solidFill>
                  <a:prstClr val="white"/>
                </a:solidFill>
                <a:latin typeface="Berlin Sans FB" pitchFamily="34" charset="0"/>
              </a:rPr>
              <a:t>PENILAIAN AKHIR SEMESTER &amp; PENILAIAN AKHIR TAHUN</a:t>
            </a:r>
            <a:endParaRPr lang="id-ID" sz="2400" dirty="0">
              <a:solidFill>
                <a:prstClr val="white"/>
              </a:solidFill>
              <a:latin typeface="Berlin Sans FB" pitchFamily="34" charset="0"/>
            </a:endParaRPr>
          </a:p>
        </p:txBody>
      </p:sp>
      <p:graphicFrame>
        <p:nvGraphicFramePr>
          <p:cNvPr id="15" name="Table 14"/>
          <p:cNvGraphicFramePr>
            <a:graphicFrameLocks noGrp="1"/>
          </p:cNvGraphicFramePr>
          <p:nvPr/>
        </p:nvGraphicFramePr>
        <p:xfrm>
          <a:off x="204952" y="835568"/>
          <a:ext cx="8765627" cy="3499949"/>
        </p:xfrm>
        <a:graphic>
          <a:graphicData uri="http://schemas.openxmlformats.org/drawingml/2006/table">
            <a:tbl>
              <a:tblPr firstRow="1" bandRow="1">
                <a:tableStyleId>{5C22544A-7EE6-4342-B048-85BDC9FD1C3A}</a:tableStyleId>
              </a:tblPr>
              <a:tblGrid>
                <a:gridCol w="1765738"/>
                <a:gridCol w="1954924"/>
                <a:gridCol w="2853558"/>
                <a:gridCol w="2191407"/>
              </a:tblGrid>
              <a:tr h="472970">
                <a:tc rowSpan="2">
                  <a:txBody>
                    <a:bodyPr/>
                    <a:lstStyle/>
                    <a:p>
                      <a:pPr algn="ctr">
                        <a:lnSpc>
                          <a:spcPct val="100000"/>
                        </a:lnSpc>
                      </a:pPr>
                      <a:r>
                        <a:rPr lang="id-ID" sz="2000" b="1" kern="1200" dirty="0" smtClean="0">
                          <a:solidFill>
                            <a:schemeClr val="tx1"/>
                          </a:solidFill>
                          <a:latin typeface="Berlin Sans FB" pitchFamily="34" charset="0"/>
                          <a:ea typeface="+mn-ea"/>
                          <a:cs typeface="+mn-cs"/>
                        </a:rPr>
                        <a:t>K</a:t>
                      </a:r>
                      <a:r>
                        <a:rPr lang="en-US" sz="2000" b="1" kern="1200" dirty="0" err="1" smtClean="0">
                          <a:solidFill>
                            <a:schemeClr val="tx1"/>
                          </a:solidFill>
                          <a:latin typeface="Berlin Sans FB" pitchFamily="34" charset="0"/>
                          <a:ea typeface="+mn-ea"/>
                          <a:cs typeface="+mn-cs"/>
                        </a:rPr>
                        <a:t>omponen</a:t>
                      </a:r>
                      <a:endParaRPr lang="en-US" sz="2000" b="1" dirty="0">
                        <a:solidFill>
                          <a:schemeClr val="tx1"/>
                        </a:solidFill>
                        <a:latin typeface="Berlin Sans FB" pitchFamily="34" charset="0"/>
                      </a:endParaRP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6">
                        <a:lumMod val="20000"/>
                        <a:lumOff val="80000"/>
                      </a:schemeClr>
                    </a:solidFill>
                  </a:tcPr>
                </a:tc>
                <a:tc gridSpan="3">
                  <a:txBody>
                    <a:bodyPr/>
                    <a:lstStyle/>
                    <a:p>
                      <a:pPr algn="ctr"/>
                      <a:r>
                        <a:rPr lang="en-US" sz="2000" b="1" dirty="0" err="1" smtClean="0">
                          <a:solidFill>
                            <a:schemeClr val="tx1"/>
                          </a:solidFill>
                          <a:latin typeface="Berlin Sans FB" pitchFamily="34" charset="0"/>
                        </a:rPr>
                        <a:t>Penilaian</a:t>
                      </a:r>
                      <a:endParaRPr lang="en-US" sz="2000" b="1" dirty="0">
                        <a:solidFill>
                          <a:schemeClr val="tx1"/>
                        </a:solidFill>
                        <a:latin typeface="Berlin Sans FB" pitchFamily="34" charset="0"/>
                      </a:endParaRP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6">
                        <a:lumMod val="20000"/>
                        <a:lumOff val="80000"/>
                      </a:schemeClr>
                    </a:solidFill>
                  </a:tcPr>
                </a:tc>
                <a:tc hMerge="1">
                  <a:txBody>
                    <a:bodyPr/>
                    <a:lstStyle/>
                    <a:p>
                      <a:endParaRPr lang="en-US" dirty="0"/>
                    </a:p>
                  </a:txBody>
                  <a:tcPr/>
                </a:tc>
                <a:tc hMerge="1">
                  <a:txBody>
                    <a:bodyPr/>
                    <a:lstStyle/>
                    <a:p>
                      <a:endParaRPr lang="en-US" dirty="0"/>
                    </a:p>
                  </a:txBody>
                  <a:tcPr/>
                </a:tc>
              </a:tr>
              <a:tr h="583324">
                <a:tc vMerge="1">
                  <a:txBody>
                    <a:bodyPr/>
                    <a:lstStyle/>
                    <a:p>
                      <a:endParaRPr lang="en-US" dirty="0"/>
                    </a:p>
                  </a:txBody>
                  <a:tcPr/>
                </a:tc>
                <a:tc>
                  <a:txBody>
                    <a:bodyPr/>
                    <a:lstStyle/>
                    <a:p>
                      <a:pPr indent="-226695" algn="ctr">
                        <a:lnSpc>
                          <a:spcPct val="100000"/>
                        </a:lnSpc>
                        <a:spcAft>
                          <a:spcPts val="0"/>
                        </a:spcAft>
                      </a:pPr>
                      <a:r>
                        <a:rPr lang="id-ID" sz="2000" b="1" dirty="0">
                          <a:solidFill>
                            <a:schemeClr val="tx1"/>
                          </a:solidFill>
                          <a:latin typeface="Berlin Sans FB" pitchFamily="34" charset="0"/>
                          <a:ea typeface="Calibri"/>
                          <a:cs typeface="Times New Roman"/>
                        </a:rPr>
                        <a:t>P</a:t>
                      </a:r>
                      <a:r>
                        <a:rPr lang="en-US" sz="2000" b="1" dirty="0" err="1">
                          <a:solidFill>
                            <a:schemeClr val="tx1"/>
                          </a:solidFill>
                          <a:latin typeface="Berlin Sans FB" pitchFamily="34" charset="0"/>
                          <a:ea typeface="Calibri"/>
                          <a:cs typeface="Times New Roman"/>
                        </a:rPr>
                        <a:t>endidik</a:t>
                      </a:r>
                      <a:endParaRPr lang="en-US" sz="2000" b="1" dirty="0">
                        <a:solidFill>
                          <a:schemeClr val="tx1"/>
                        </a:solidFill>
                        <a:latin typeface="Berlin Sans FB" pitchFamily="34" charset="0"/>
                        <a:ea typeface="Calibri"/>
                        <a:cs typeface="Times New Roman"/>
                      </a:endParaRPr>
                    </a:p>
                  </a:txBody>
                  <a:tcPr marL="68580" marR="68580"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6">
                        <a:lumMod val="20000"/>
                        <a:lumOff val="80000"/>
                      </a:schemeClr>
                    </a:solidFill>
                  </a:tcPr>
                </a:tc>
                <a:tc>
                  <a:txBody>
                    <a:bodyPr/>
                    <a:lstStyle/>
                    <a:p>
                      <a:pPr indent="-226695" algn="ctr">
                        <a:lnSpc>
                          <a:spcPct val="100000"/>
                        </a:lnSpc>
                        <a:spcAft>
                          <a:spcPts val="0"/>
                        </a:spcAft>
                      </a:pPr>
                      <a:r>
                        <a:rPr lang="id-ID" sz="2000" b="1" dirty="0">
                          <a:solidFill>
                            <a:schemeClr val="tx1"/>
                          </a:solidFill>
                          <a:latin typeface="Berlin Sans FB" pitchFamily="34" charset="0"/>
                          <a:ea typeface="Calibri"/>
                          <a:cs typeface="Times New Roman"/>
                        </a:rPr>
                        <a:t>S</a:t>
                      </a:r>
                      <a:r>
                        <a:rPr lang="en-US" sz="2000" b="1" dirty="0" err="1">
                          <a:solidFill>
                            <a:schemeClr val="tx1"/>
                          </a:solidFill>
                          <a:latin typeface="Berlin Sans FB" pitchFamily="34" charset="0"/>
                          <a:ea typeface="Calibri"/>
                          <a:cs typeface="Times New Roman"/>
                        </a:rPr>
                        <a:t>atuan</a:t>
                      </a:r>
                      <a:r>
                        <a:rPr lang="en-US" sz="2000" b="1" dirty="0">
                          <a:solidFill>
                            <a:schemeClr val="tx1"/>
                          </a:solidFill>
                          <a:latin typeface="Berlin Sans FB" pitchFamily="34" charset="0"/>
                          <a:ea typeface="Calibri"/>
                          <a:cs typeface="Times New Roman"/>
                        </a:rPr>
                        <a:t> </a:t>
                      </a:r>
                      <a:r>
                        <a:rPr lang="en-US" sz="2000" b="1" dirty="0" err="1" smtClean="0">
                          <a:solidFill>
                            <a:schemeClr val="tx1"/>
                          </a:solidFill>
                          <a:latin typeface="Berlin Sans FB" pitchFamily="34" charset="0"/>
                          <a:ea typeface="Calibri"/>
                          <a:cs typeface="Times New Roman"/>
                        </a:rPr>
                        <a:t>Pendidikan</a:t>
                      </a:r>
                      <a:endParaRPr lang="en-US" sz="2000" b="1" dirty="0">
                        <a:solidFill>
                          <a:schemeClr val="tx1"/>
                        </a:solidFill>
                        <a:latin typeface="Berlin Sans FB" pitchFamily="34" charset="0"/>
                        <a:ea typeface="Calibri"/>
                        <a:cs typeface="Times New Roman"/>
                      </a:endParaRPr>
                    </a:p>
                  </a:txBody>
                  <a:tcPr marL="68580" marR="68580"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6">
                        <a:lumMod val="20000"/>
                        <a:lumOff val="80000"/>
                      </a:schemeClr>
                    </a:solidFill>
                  </a:tcPr>
                </a:tc>
                <a:tc>
                  <a:txBody>
                    <a:bodyPr/>
                    <a:lstStyle/>
                    <a:p>
                      <a:pPr indent="-226695" algn="ctr">
                        <a:lnSpc>
                          <a:spcPct val="100000"/>
                        </a:lnSpc>
                        <a:spcAft>
                          <a:spcPts val="0"/>
                        </a:spcAft>
                      </a:pPr>
                      <a:r>
                        <a:rPr lang="id-ID" sz="2000" b="1" dirty="0">
                          <a:solidFill>
                            <a:schemeClr val="tx1"/>
                          </a:solidFill>
                          <a:latin typeface="Berlin Sans FB" pitchFamily="34" charset="0"/>
                          <a:ea typeface="Calibri"/>
                          <a:cs typeface="Times New Roman"/>
                        </a:rPr>
                        <a:t>P</a:t>
                      </a:r>
                      <a:r>
                        <a:rPr lang="en-US" sz="2000" b="1" dirty="0" err="1">
                          <a:solidFill>
                            <a:schemeClr val="tx1"/>
                          </a:solidFill>
                          <a:latin typeface="Berlin Sans FB" pitchFamily="34" charset="0"/>
                          <a:ea typeface="Calibri"/>
                          <a:cs typeface="Times New Roman"/>
                        </a:rPr>
                        <a:t>emerintah</a:t>
                      </a:r>
                      <a:endParaRPr lang="en-US" sz="2000" b="1" dirty="0">
                        <a:solidFill>
                          <a:schemeClr val="tx1"/>
                        </a:solidFill>
                        <a:latin typeface="Berlin Sans FB" pitchFamily="34" charset="0"/>
                        <a:ea typeface="Calibri"/>
                        <a:cs typeface="Times New Roman"/>
                      </a:endParaRPr>
                    </a:p>
                  </a:txBody>
                  <a:tcPr marL="68580" marR="68580"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6">
                        <a:lumMod val="20000"/>
                        <a:lumOff val="80000"/>
                      </a:schemeClr>
                    </a:solidFill>
                  </a:tcPr>
                </a:tc>
              </a:tr>
              <a:tr h="2443655">
                <a:tc>
                  <a:txBody>
                    <a:bodyPr/>
                    <a:lstStyle/>
                    <a:p>
                      <a:pPr indent="-226695" algn="l">
                        <a:lnSpc>
                          <a:spcPct val="100000"/>
                        </a:lnSpc>
                        <a:spcAft>
                          <a:spcPts val="0"/>
                        </a:spcAft>
                      </a:pPr>
                      <a:r>
                        <a:rPr lang="id-ID" sz="2100" dirty="0">
                          <a:latin typeface="Berlin Sans FB" pitchFamily="34" charset="0"/>
                          <a:ea typeface="Calibri"/>
                          <a:cs typeface="Times New Roman"/>
                        </a:rPr>
                        <a:t>Bentuk penilaian</a:t>
                      </a:r>
                      <a:endParaRPr lang="en-US" sz="2100" dirty="0">
                        <a:latin typeface="Berlin Sans FB" pitchFamily="34" charset="0"/>
                        <a:ea typeface="Calibri"/>
                        <a:cs typeface="Times New Roman"/>
                      </a:endParaRPr>
                    </a:p>
                  </a:txBody>
                  <a:tcPr marL="68580" marR="68580" marT="0" marB="0">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rgbClr val="F0FAE4"/>
                    </a:solidFill>
                  </a:tcPr>
                </a:tc>
                <a:tc>
                  <a:txBody>
                    <a:bodyPr/>
                    <a:lstStyle/>
                    <a:p>
                      <a:pPr marL="241300" indent="-225425" algn="l">
                        <a:lnSpc>
                          <a:spcPct val="100000"/>
                        </a:lnSpc>
                        <a:spcAft>
                          <a:spcPts val="0"/>
                        </a:spcAft>
                        <a:buFont typeface="Arial" pitchFamily="34" charset="0"/>
                        <a:buChar char="•"/>
                      </a:pPr>
                      <a:r>
                        <a:rPr lang="id-ID" sz="2100" dirty="0">
                          <a:latin typeface="Berlin Sans FB" pitchFamily="34" charset="0"/>
                          <a:ea typeface="Calibri"/>
                          <a:cs typeface="Times New Roman"/>
                        </a:rPr>
                        <a:t>Penilaian harian </a:t>
                      </a:r>
                      <a:endParaRPr lang="en-US" sz="2100" dirty="0" smtClean="0">
                        <a:latin typeface="Berlin Sans FB" pitchFamily="34" charset="0"/>
                        <a:ea typeface="Calibri"/>
                        <a:cs typeface="Times New Roman"/>
                      </a:endParaRPr>
                    </a:p>
                    <a:p>
                      <a:pPr marL="241300" indent="-225425" algn="l">
                        <a:lnSpc>
                          <a:spcPct val="100000"/>
                        </a:lnSpc>
                        <a:spcBef>
                          <a:spcPts val="600"/>
                        </a:spcBef>
                        <a:spcAft>
                          <a:spcPts val="0"/>
                        </a:spcAft>
                        <a:buFont typeface="Arial" pitchFamily="34" charset="0"/>
                        <a:buChar char="•"/>
                      </a:pPr>
                      <a:r>
                        <a:rPr lang="en-US" sz="2100" dirty="0" smtClean="0">
                          <a:solidFill>
                            <a:srgbClr val="FF0000"/>
                          </a:solidFill>
                          <a:latin typeface="Berlin Sans FB" pitchFamily="34" charset="0"/>
                          <a:ea typeface="Calibri"/>
                          <a:cs typeface="Times New Roman"/>
                        </a:rPr>
                        <a:t>D</a:t>
                      </a:r>
                      <a:r>
                        <a:rPr lang="id-ID" sz="2100" dirty="0" smtClean="0">
                          <a:solidFill>
                            <a:srgbClr val="FF0000"/>
                          </a:solidFill>
                          <a:latin typeface="Berlin Sans FB" pitchFamily="34" charset="0"/>
                          <a:ea typeface="Calibri"/>
                          <a:cs typeface="Times New Roman"/>
                        </a:rPr>
                        <a:t>apat</a:t>
                      </a:r>
                      <a:r>
                        <a:rPr lang="id-ID" sz="2100" dirty="0" smtClean="0">
                          <a:latin typeface="Berlin Sans FB" pitchFamily="34" charset="0"/>
                          <a:ea typeface="Calibri"/>
                          <a:cs typeface="Times New Roman"/>
                        </a:rPr>
                        <a:t> </a:t>
                      </a:r>
                      <a:r>
                        <a:rPr lang="id-ID" sz="2100" dirty="0">
                          <a:latin typeface="Berlin Sans FB" pitchFamily="34" charset="0"/>
                          <a:ea typeface="Calibri"/>
                          <a:cs typeface="Times New Roman"/>
                        </a:rPr>
                        <a:t>juga penilaian tengah semester</a:t>
                      </a:r>
                      <a:endParaRPr lang="en-US" sz="2100" dirty="0">
                        <a:latin typeface="Berlin Sans FB" pitchFamily="34" charset="0"/>
                        <a:ea typeface="Calibri"/>
                        <a:cs typeface="Times New Roman"/>
                      </a:endParaRPr>
                    </a:p>
                  </a:txBody>
                  <a:tcPr marL="68580" marR="68580" marT="0" marB="0">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rgbClr val="F0FAE4"/>
                    </a:solidFill>
                  </a:tcPr>
                </a:tc>
                <a:tc>
                  <a:txBody>
                    <a:bodyPr/>
                    <a:lstStyle/>
                    <a:p>
                      <a:pPr marL="225425" indent="-225425" algn="l">
                        <a:lnSpc>
                          <a:spcPct val="100000"/>
                        </a:lnSpc>
                        <a:spcAft>
                          <a:spcPts val="0"/>
                        </a:spcAft>
                        <a:buFont typeface="Arial" pitchFamily="34" charset="0"/>
                        <a:buChar char="•"/>
                      </a:pPr>
                      <a:r>
                        <a:rPr lang="id-ID" sz="2100" dirty="0">
                          <a:latin typeface="Berlin Sans FB" pitchFamily="34" charset="0"/>
                          <a:ea typeface="Calibri"/>
                          <a:cs typeface="Times New Roman"/>
                        </a:rPr>
                        <a:t>Penilaian </a:t>
                      </a:r>
                      <a:r>
                        <a:rPr lang="en-US" sz="2100" dirty="0">
                          <a:latin typeface="Berlin Sans FB" pitchFamily="34" charset="0"/>
                          <a:ea typeface="Calibri"/>
                          <a:cs typeface="Times New Roman"/>
                        </a:rPr>
                        <a:t>A</a:t>
                      </a:r>
                      <a:r>
                        <a:rPr lang="id-ID" sz="2100" dirty="0">
                          <a:latin typeface="Berlin Sans FB" pitchFamily="34" charset="0"/>
                          <a:ea typeface="Calibri"/>
                          <a:cs typeface="Times New Roman"/>
                        </a:rPr>
                        <a:t>khir </a:t>
                      </a:r>
                      <a:r>
                        <a:rPr lang="en-US" sz="2100" dirty="0">
                          <a:latin typeface="Berlin Sans FB" pitchFamily="34" charset="0"/>
                          <a:ea typeface="Calibri"/>
                          <a:cs typeface="Times New Roman"/>
                        </a:rPr>
                        <a:t>S</a:t>
                      </a:r>
                      <a:r>
                        <a:rPr lang="id-ID" sz="2100" dirty="0">
                          <a:latin typeface="Berlin Sans FB" pitchFamily="34" charset="0"/>
                          <a:ea typeface="Calibri"/>
                          <a:cs typeface="Times New Roman"/>
                        </a:rPr>
                        <a:t>emester,</a:t>
                      </a:r>
                      <a:endParaRPr lang="en-US" sz="2100" dirty="0">
                        <a:latin typeface="Berlin Sans FB" pitchFamily="34" charset="0"/>
                        <a:ea typeface="Calibri"/>
                        <a:cs typeface="Times New Roman"/>
                      </a:endParaRPr>
                    </a:p>
                    <a:p>
                      <a:pPr marL="225425" indent="-225425" algn="l">
                        <a:lnSpc>
                          <a:spcPct val="100000"/>
                        </a:lnSpc>
                        <a:spcBef>
                          <a:spcPts val="600"/>
                        </a:spcBef>
                        <a:spcAft>
                          <a:spcPts val="0"/>
                        </a:spcAft>
                        <a:buFont typeface="Arial" pitchFamily="34" charset="0"/>
                        <a:buChar char="•"/>
                      </a:pPr>
                      <a:r>
                        <a:rPr lang="id-ID" sz="2100" dirty="0">
                          <a:latin typeface="Berlin Sans FB" pitchFamily="34" charset="0"/>
                          <a:ea typeface="Calibri"/>
                          <a:cs typeface="Times New Roman"/>
                        </a:rPr>
                        <a:t>Penilaian </a:t>
                      </a:r>
                      <a:r>
                        <a:rPr lang="en-US" sz="2100" dirty="0">
                          <a:latin typeface="Berlin Sans FB" pitchFamily="34" charset="0"/>
                          <a:ea typeface="Calibri"/>
                          <a:cs typeface="Times New Roman"/>
                        </a:rPr>
                        <a:t>A</a:t>
                      </a:r>
                      <a:r>
                        <a:rPr lang="id-ID" sz="2100" dirty="0">
                          <a:latin typeface="Berlin Sans FB" pitchFamily="34" charset="0"/>
                          <a:ea typeface="Calibri"/>
                          <a:cs typeface="Times New Roman"/>
                        </a:rPr>
                        <a:t>khir </a:t>
                      </a:r>
                      <a:r>
                        <a:rPr lang="en-US" sz="2100" dirty="0">
                          <a:latin typeface="Berlin Sans FB" pitchFamily="34" charset="0"/>
                          <a:ea typeface="Calibri"/>
                          <a:cs typeface="Times New Roman"/>
                        </a:rPr>
                        <a:t>T</a:t>
                      </a:r>
                      <a:r>
                        <a:rPr lang="id-ID" sz="2100" dirty="0">
                          <a:latin typeface="Berlin Sans FB" pitchFamily="34" charset="0"/>
                          <a:ea typeface="Calibri"/>
                          <a:cs typeface="Times New Roman"/>
                        </a:rPr>
                        <a:t>ahun,</a:t>
                      </a:r>
                      <a:endParaRPr lang="en-US" sz="2100" dirty="0">
                        <a:latin typeface="Berlin Sans FB" pitchFamily="34" charset="0"/>
                        <a:ea typeface="Calibri"/>
                        <a:cs typeface="Times New Roman"/>
                      </a:endParaRPr>
                    </a:p>
                    <a:p>
                      <a:pPr marL="225425" indent="-225425" algn="l">
                        <a:lnSpc>
                          <a:spcPct val="100000"/>
                        </a:lnSpc>
                        <a:spcBef>
                          <a:spcPts val="600"/>
                        </a:spcBef>
                        <a:spcAft>
                          <a:spcPts val="0"/>
                        </a:spcAft>
                        <a:buFont typeface="Arial" pitchFamily="34" charset="0"/>
                        <a:buChar char="•"/>
                      </a:pPr>
                      <a:r>
                        <a:rPr lang="id-ID" sz="2100" dirty="0">
                          <a:latin typeface="Berlin Sans FB" pitchFamily="34" charset="0"/>
                          <a:ea typeface="Calibri"/>
                          <a:cs typeface="Times New Roman"/>
                        </a:rPr>
                        <a:t>Ujian</a:t>
                      </a:r>
                      <a:r>
                        <a:rPr lang="en-US" sz="2100" dirty="0">
                          <a:latin typeface="Berlin Sans FB" pitchFamily="34" charset="0"/>
                          <a:ea typeface="Calibri"/>
                          <a:cs typeface="Times New Roman"/>
                        </a:rPr>
                        <a:t> S</a:t>
                      </a:r>
                      <a:r>
                        <a:rPr lang="id-ID" sz="2100" dirty="0">
                          <a:latin typeface="Berlin Sans FB" pitchFamily="34" charset="0"/>
                          <a:ea typeface="Calibri"/>
                          <a:cs typeface="Times New Roman"/>
                        </a:rPr>
                        <a:t>ekolah</a:t>
                      </a:r>
                      <a:r>
                        <a:rPr lang="en-US" sz="2100" dirty="0">
                          <a:latin typeface="Berlin Sans FB" pitchFamily="34" charset="0"/>
                          <a:ea typeface="Calibri"/>
                          <a:cs typeface="Times New Roman"/>
                        </a:rPr>
                        <a:t> </a:t>
                      </a:r>
                      <a:r>
                        <a:rPr lang="en-US" sz="2100" dirty="0" err="1">
                          <a:latin typeface="Berlin Sans FB" pitchFamily="34" charset="0"/>
                          <a:ea typeface="Calibri"/>
                          <a:cs typeface="Times New Roman"/>
                        </a:rPr>
                        <a:t>dan</a:t>
                      </a:r>
                      <a:r>
                        <a:rPr lang="en-US" sz="2100" dirty="0">
                          <a:latin typeface="Berlin Sans FB" pitchFamily="34" charset="0"/>
                          <a:ea typeface="Calibri"/>
                          <a:cs typeface="Times New Roman"/>
                        </a:rPr>
                        <a:t> </a:t>
                      </a:r>
                      <a:r>
                        <a:rPr lang="en-US" sz="2100" dirty="0" err="1">
                          <a:latin typeface="Berlin Sans FB" pitchFamily="34" charset="0"/>
                          <a:ea typeface="Calibri"/>
                          <a:cs typeface="Times New Roman"/>
                        </a:rPr>
                        <a:t>Ujian</a:t>
                      </a:r>
                      <a:r>
                        <a:rPr lang="en-US" sz="2100" dirty="0">
                          <a:latin typeface="Berlin Sans FB" pitchFamily="34" charset="0"/>
                          <a:ea typeface="Calibri"/>
                          <a:cs typeface="Times New Roman"/>
                        </a:rPr>
                        <a:t> </a:t>
                      </a:r>
                      <a:r>
                        <a:rPr lang="en-US" sz="2100" dirty="0" err="1">
                          <a:latin typeface="Berlin Sans FB" pitchFamily="34" charset="0"/>
                          <a:ea typeface="Calibri"/>
                          <a:cs typeface="Times New Roman"/>
                        </a:rPr>
                        <a:t>Sekolah</a:t>
                      </a:r>
                      <a:r>
                        <a:rPr lang="en-US" sz="2100" dirty="0">
                          <a:latin typeface="Berlin Sans FB" pitchFamily="34" charset="0"/>
                          <a:ea typeface="Calibri"/>
                          <a:cs typeface="Times New Roman"/>
                        </a:rPr>
                        <a:t> </a:t>
                      </a:r>
                      <a:r>
                        <a:rPr lang="en-US" sz="2100" dirty="0" err="1">
                          <a:latin typeface="Berlin Sans FB" pitchFamily="34" charset="0"/>
                          <a:ea typeface="Calibri"/>
                          <a:cs typeface="Times New Roman"/>
                        </a:rPr>
                        <a:t>Berstandar</a:t>
                      </a:r>
                      <a:r>
                        <a:rPr lang="en-US" sz="2100" dirty="0">
                          <a:latin typeface="Berlin Sans FB" pitchFamily="34" charset="0"/>
                          <a:ea typeface="Calibri"/>
                          <a:cs typeface="Times New Roman"/>
                        </a:rPr>
                        <a:t> </a:t>
                      </a:r>
                      <a:r>
                        <a:rPr lang="en-US" sz="2100" dirty="0" err="1">
                          <a:latin typeface="Berlin Sans FB" pitchFamily="34" charset="0"/>
                          <a:ea typeface="Calibri"/>
                          <a:cs typeface="Times New Roman"/>
                        </a:rPr>
                        <a:t>Nasional</a:t>
                      </a:r>
                      <a:r>
                        <a:rPr lang="en-US" sz="2100" dirty="0">
                          <a:latin typeface="Berlin Sans FB" pitchFamily="34" charset="0"/>
                          <a:ea typeface="Calibri"/>
                          <a:cs typeface="Times New Roman"/>
                        </a:rPr>
                        <a:t> </a:t>
                      </a:r>
                    </a:p>
                  </a:txBody>
                  <a:tcPr marL="68580" marR="68580" marT="0" marB="0">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rgbClr val="F0FAE4"/>
                    </a:solidFill>
                  </a:tcPr>
                </a:tc>
                <a:tc>
                  <a:txBody>
                    <a:bodyPr/>
                    <a:lstStyle/>
                    <a:p>
                      <a:pPr marL="225425" indent="-225425" algn="l">
                        <a:lnSpc>
                          <a:spcPct val="100000"/>
                        </a:lnSpc>
                        <a:spcAft>
                          <a:spcPts val="0"/>
                        </a:spcAft>
                        <a:buFont typeface="Arial" pitchFamily="34" charset="0"/>
                        <a:buChar char="•"/>
                      </a:pPr>
                      <a:r>
                        <a:rPr lang="id-ID" sz="2100" dirty="0">
                          <a:latin typeface="Berlin Sans FB" pitchFamily="34" charset="0"/>
                          <a:ea typeface="Calibri"/>
                          <a:cs typeface="Times New Roman"/>
                        </a:rPr>
                        <a:t>Ujian </a:t>
                      </a:r>
                      <a:r>
                        <a:rPr lang="en-US" sz="2100" dirty="0">
                          <a:latin typeface="Berlin Sans FB" pitchFamily="34" charset="0"/>
                          <a:ea typeface="Calibri"/>
                          <a:cs typeface="Times New Roman"/>
                        </a:rPr>
                        <a:t>N</a:t>
                      </a:r>
                      <a:r>
                        <a:rPr lang="id-ID" sz="2100" dirty="0" smtClean="0">
                          <a:latin typeface="Berlin Sans FB" pitchFamily="34" charset="0"/>
                          <a:ea typeface="Calibri"/>
                          <a:cs typeface="Times New Roman"/>
                        </a:rPr>
                        <a:t>asional</a:t>
                      </a:r>
                      <a:endParaRPr lang="en-US" sz="2100" dirty="0" smtClean="0">
                        <a:latin typeface="Berlin Sans FB" pitchFamily="34" charset="0"/>
                        <a:ea typeface="Calibri"/>
                        <a:cs typeface="Times New Roman"/>
                      </a:endParaRPr>
                    </a:p>
                    <a:p>
                      <a:pPr marL="225425" indent="-225425" algn="l">
                        <a:lnSpc>
                          <a:spcPct val="100000"/>
                        </a:lnSpc>
                        <a:spcBef>
                          <a:spcPts val="600"/>
                        </a:spcBef>
                        <a:spcAft>
                          <a:spcPts val="0"/>
                        </a:spcAft>
                        <a:buFont typeface="Arial" pitchFamily="34" charset="0"/>
                        <a:buChar char="•"/>
                      </a:pPr>
                      <a:r>
                        <a:rPr lang="en-US" sz="2100" dirty="0" smtClean="0">
                          <a:latin typeface="Berlin Sans FB" pitchFamily="34" charset="0"/>
                          <a:ea typeface="Calibri"/>
                          <a:cs typeface="Times New Roman"/>
                        </a:rPr>
                        <a:t>B</a:t>
                      </a:r>
                      <a:r>
                        <a:rPr lang="id-ID" sz="2100" dirty="0" smtClean="0">
                          <a:latin typeface="Berlin Sans FB" pitchFamily="34" charset="0"/>
                          <a:ea typeface="Calibri"/>
                          <a:cs typeface="Times New Roman"/>
                        </a:rPr>
                        <a:t>entuk lain yang diperlukan</a:t>
                      </a:r>
                      <a:endParaRPr lang="en-US" sz="2100" dirty="0">
                        <a:latin typeface="Berlin Sans FB" pitchFamily="34" charset="0"/>
                        <a:ea typeface="Calibri"/>
                        <a:cs typeface="Times New Roman"/>
                      </a:endParaRPr>
                    </a:p>
                  </a:txBody>
                  <a:tcPr marL="68580" marR="68580" marT="0" marB="0">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rgbClr val="F0FAE4"/>
                    </a:solidFill>
                  </a:tcPr>
                </a:tc>
              </a:tr>
            </a:tbl>
          </a:graphicData>
        </a:graphic>
      </p:graphicFrame>
      <p:sp>
        <p:nvSpPr>
          <p:cNvPr id="16" name="Rectangle 15"/>
          <p:cNvSpPr/>
          <p:nvPr/>
        </p:nvSpPr>
        <p:spPr>
          <a:xfrm>
            <a:off x="126119" y="4698100"/>
            <a:ext cx="8860221" cy="2092881"/>
          </a:xfrm>
          <a:prstGeom prst="rect">
            <a:avLst/>
          </a:prstGeom>
        </p:spPr>
        <p:txBody>
          <a:bodyPr wrap="square">
            <a:spAutoFit/>
          </a:bodyPr>
          <a:lstStyle/>
          <a:p>
            <a:pPr marL="236538" indent="-236538">
              <a:spcBef>
                <a:spcPts val="600"/>
              </a:spcBef>
              <a:buFont typeface="Courier New" pitchFamily="49" charset="0"/>
              <a:buChar char="o"/>
            </a:pPr>
            <a:r>
              <a:rPr lang="id-ID" sz="2000" dirty="0" smtClean="0">
                <a:solidFill>
                  <a:srgbClr val="0000FF"/>
                </a:solidFill>
                <a:latin typeface="Berlin Sans FB" pitchFamily="34" charset="0"/>
              </a:rPr>
              <a:t>Cakupan </a:t>
            </a:r>
            <a:r>
              <a:rPr lang="en-US" sz="2000" dirty="0" err="1" smtClean="0">
                <a:solidFill>
                  <a:srgbClr val="0000FF"/>
                </a:solidFill>
                <a:latin typeface="Berlin Sans FB" pitchFamily="34" charset="0"/>
              </a:rPr>
              <a:t>materi</a:t>
            </a:r>
            <a:r>
              <a:rPr lang="en-US" sz="2000" dirty="0" smtClean="0">
                <a:solidFill>
                  <a:srgbClr val="0000FF"/>
                </a:solidFill>
                <a:latin typeface="Berlin Sans FB" pitchFamily="34" charset="0"/>
              </a:rPr>
              <a:t> P</a:t>
            </a:r>
            <a:r>
              <a:rPr lang="id-ID" sz="2000" dirty="0" smtClean="0">
                <a:solidFill>
                  <a:srgbClr val="0000FF"/>
                </a:solidFill>
                <a:latin typeface="Berlin Sans FB" pitchFamily="34" charset="0"/>
              </a:rPr>
              <a:t>enilaian </a:t>
            </a:r>
            <a:r>
              <a:rPr lang="en-US" sz="2000" dirty="0" smtClean="0">
                <a:solidFill>
                  <a:srgbClr val="0000FF"/>
                </a:solidFill>
                <a:latin typeface="Berlin Sans FB" pitchFamily="34" charset="0"/>
              </a:rPr>
              <a:t>A</a:t>
            </a:r>
            <a:r>
              <a:rPr lang="id-ID" sz="2000" dirty="0" smtClean="0">
                <a:solidFill>
                  <a:srgbClr val="0000FF"/>
                </a:solidFill>
                <a:latin typeface="Berlin Sans FB" pitchFamily="34" charset="0"/>
              </a:rPr>
              <a:t>khir </a:t>
            </a:r>
            <a:r>
              <a:rPr lang="en-US" sz="2000" dirty="0" smtClean="0">
                <a:solidFill>
                  <a:srgbClr val="0000FF"/>
                </a:solidFill>
                <a:latin typeface="Berlin Sans FB" pitchFamily="34" charset="0"/>
              </a:rPr>
              <a:t>S</a:t>
            </a:r>
            <a:r>
              <a:rPr lang="id-ID" sz="2000" dirty="0" smtClean="0">
                <a:solidFill>
                  <a:srgbClr val="0000FF"/>
                </a:solidFill>
                <a:latin typeface="Berlin Sans FB" pitchFamily="34" charset="0"/>
              </a:rPr>
              <a:t>emester adalah seluruh indikator yang merepresentasikan KD pada semester ganjil, </a:t>
            </a:r>
            <a:endParaRPr lang="en-US" sz="2000" dirty="0" smtClean="0">
              <a:solidFill>
                <a:srgbClr val="0000FF"/>
              </a:solidFill>
              <a:latin typeface="Berlin Sans FB" pitchFamily="34" charset="0"/>
            </a:endParaRPr>
          </a:p>
          <a:p>
            <a:pPr marL="236538" indent="-236538">
              <a:spcBef>
                <a:spcPts val="600"/>
              </a:spcBef>
              <a:buFont typeface="Courier New" pitchFamily="49" charset="0"/>
              <a:buChar char="o"/>
            </a:pPr>
            <a:r>
              <a:rPr lang="en-US" sz="2000" dirty="0" smtClean="0">
                <a:solidFill>
                  <a:srgbClr val="0000FF"/>
                </a:solidFill>
                <a:latin typeface="Berlin Sans FB" pitchFamily="34" charset="0"/>
              </a:rPr>
              <a:t>C</a:t>
            </a:r>
            <a:r>
              <a:rPr lang="id-ID" sz="2000" dirty="0" smtClean="0">
                <a:solidFill>
                  <a:srgbClr val="0000FF"/>
                </a:solidFill>
                <a:latin typeface="Berlin Sans FB" pitchFamily="34" charset="0"/>
              </a:rPr>
              <a:t>akupan materi </a:t>
            </a:r>
            <a:r>
              <a:rPr lang="en-US" sz="2000" dirty="0" smtClean="0">
                <a:solidFill>
                  <a:srgbClr val="0000FF"/>
                </a:solidFill>
                <a:latin typeface="Berlin Sans FB" pitchFamily="34" charset="0"/>
              </a:rPr>
              <a:t>P</a:t>
            </a:r>
            <a:r>
              <a:rPr lang="id-ID" sz="2000" dirty="0" smtClean="0">
                <a:solidFill>
                  <a:srgbClr val="0000FF"/>
                </a:solidFill>
                <a:latin typeface="Berlin Sans FB" pitchFamily="34" charset="0"/>
              </a:rPr>
              <a:t>enilaian </a:t>
            </a:r>
            <a:r>
              <a:rPr lang="en-US" sz="2000" dirty="0" smtClean="0">
                <a:solidFill>
                  <a:srgbClr val="0000FF"/>
                </a:solidFill>
                <a:latin typeface="Berlin Sans FB" pitchFamily="34" charset="0"/>
              </a:rPr>
              <a:t>A</a:t>
            </a:r>
            <a:r>
              <a:rPr lang="id-ID" sz="2000" dirty="0" smtClean="0">
                <a:solidFill>
                  <a:srgbClr val="0000FF"/>
                </a:solidFill>
                <a:latin typeface="Berlin Sans FB" pitchFamily="34" charset="0"/>
              </a:rPr>
              <a:t>khir </a:t>
            </a:r>
            <a:r>
              <a:rPr lang="en-US" sz="2000" dirty="0" smtClean="0">
                <a:solidFill>
                  <a:srgbClr val="0000FF"/>
                </a:solidFill>
                <a:latin typeface="Berlin Sans FB" pitchFamily="34" charset="0"/>
              </a:rPr>
              <a:t>T</a:t>
            </a:r>
            <a:r>
              <a:rPr lang="id-ID" sz="2000" dirty="0" smtClean="0">
                <a:solidFill>
                  <a:srgbClr val="0000FF"/>
                </a:solidFill>
                <a:latin typeface="Berlin Sans FB" pitchFamily="34" charset="0"/>
              </a:rPr>
              <a:t>ahun meliputi seluruh indikator yang merepresentasikan KD pada semester genap</a:t>
            </a:r>
            <a:r>
              <a:rPr lang="en-US" sz="2000" dirty="0" smtClean="0">
                <a:solidFill>
                  <a:srgbClr val="0000FF"/>
                </a:solidFill>
                <a:latin typeface="Berlin Sans FB" pitchFamily="34" charset="0"/>
              </a:rPr>
              <a:t>,</a:t>
            </a:r>
            <a:r>
              <a:rPr lang="id-ID" sz="2000" dirty="0" smtClean="0">
                <a:solidFill>
                  <a:srgbClr val="0000FF"/>
                </a:solidFill>
                <a:latin typeface="Berlin Sans FB" pitchFamily="34" charset="0"/>
              </a:rPr>
              <a:t> </a:t>
            </a:r>
            <a:endParaRPr lang="en-US" sz="2000" dirty="0" smtClean="0">
              <a:solidFill>
                <a:srgbClr val="0000FF"/>
              </a:solidFill>
              <a:latin typeface="Berlin Sans FB" pitchFamily="34" charset="0"/>
            </a:endParaRPr>
          </a:p>
          <a:p>
            <a:pPr marL="236538" indent="-236538">
              <a:spcBef>
                <a:spcPts val="600"/>
              </a:spcBef>
              <a:buFont typeface="Courier New" pitchFamily="49" charset="0"/>
              <a:buChar char="o"/>
            </a:pPr>
            <a:r>
              <a:rPr lang="en-US" sz="2000" dirty="0" err="1" smtClean="0">
                <a:solidFill>
                  <a:srgbClr val="0000FF"/>
                </a:solidFill>
                <a:latin typeface="Berlin Sans FB" pitchFamily="34" charset="0"/>
              </a:rPr>
              <a:t>Cakupan</a:t>
            </a:r>
            <a:r>
              <a:rPr lang="en-US" sz="2000" dirty="0" smtClean="0">
                <a:solidFill>
                  <a:srgbClr val="0000FF"/>
                </a:solidFill>
                <a:latin typeface="Berlin Sans FB" pitchFamily="34" charset="0"/>
              </a:rPr>
              <a:t> m</a:t>
            </a:r>
            <a:r>
              <a:rPr lang="id-ID" sz="2000" dirty="0" smtClean="0">
                <a:solidFill>
                  <a:srgbClr val="0000FF"/>
                </a:solidFill>
                <a:latin typeface="Berlin Sans FB" pitchFamily="34" charset="0"/>
              </a:rPr>
              <a:t>ateri </a:t>
            </a:r>
            <a:r>
              <a:rPr lang="en-US" sz="2000" dirty="0" smtClean="0">
                <a:solidFill>
                  <a:srgbClr val="0000FF"/>
                </a:solidFill>
                <a:latin typeface="Berlin Sans FB" pitchFamily="34" charset="0"/>
              </a:rPr>
              <a:t>U</a:t>
            </a:r>
            <a:r>
              <a:rPr lang="id-ID" sz="2000" dirty="0" smtClean="0">
                <a:solidFill>
                  <a:srgbClr val="0000FF"/>
                </a:solidFill>
                <a:latin typeface="Berlin Sans FB" pitchFamily="34" charset="0"/>
              </a:rPr>
              <a:t>jian </a:t>
            </a:r>
            <a:r>
              <a:rPr lang="en-US" sz="2000" dirty="0" smtClean="0">
                <a:solidFill>
                  <a:srgbClr val="0000FF"/>
                </a:solidFill>
                <a:latin typeface="Berlin Sans FB" pitchFamily="34" charset="0"/>
              </a:rPr>
              <a:t>S</a:t>
            </a:r>
            <a:r>
              <a:rPr lang="id-ID" sz="2000" dirty="0" smtClean="0">
                <a:solidFill>
                  <a:srgbClr val="0000FF"/>
                </a:solidFill>
                <a:latin typeface="Berlin Sans FB" pitchFamily="34" charset="0"/>
              </a:rPr>
              <a:t>ekolah</a:t>
            </a:r>
            <a:r>
              <a:rPr lang="en-US" sz="2000" dirty="0" smtClean="0">
                <a:solidFill>
                  <a:srgbClr val="0000FF"/>
                </a:solidFill>
                <a:latin typeface="Berlin Sans FB" pitchFamily="34" charset="0"/>
              </a:rPr>
              <a:t>/USBN</a:t>
            </a:r>
            <a:r>
              <a:rPr lang="id-ID" sz="2000" dirty="0" smtClean="0">
                <a:solidFill>
                  <a:srgbClr val="0000FF"/>
                </a:solidFill>
                <a:latin typeface="Berlin Sans FB" pitchFamily="34" charset="0"/>
              </a:rPr>
              <a:t> meliputi KD yang merepresentasikan pencapaian SKL</a:t>
            </a:r>
            <a:r>
              <a:rPr lang="en-US" sz="2000" dirty="0" smtClean="0">
                <a:solidFill>
                  <a:srgbClr val="0000FF"/>
                </a:solidFill>
                <a:latin typeface="Berlin Sans FB" pitchFamily="34" charset="0"/>
              </a:rPr>
              <a:t>.</a:t>
            </a:r>
            <a:endParaRPr lang="en-US" sz="2000" dirty="0">
              <a:solidFill>
                <a:srgbClr val="0000FF"/>
              </a:solidFill>
              <a:latin typeface="Berlin Sans FB" pitchFamily="34" charset="0"/>
            </a:endParaRPr>
          </a:p>
        </p:txBody>
      </p:sp>
      <p:sp>
        <p:nvSpPr>
          <p:cNvPr id="19" name="TextBox 18"/>
          <p:cNvSpPr txBox="1"/>
          <p:nvPr/>
        </p:nvSpPr>
        <p:spPr>
          <a:xfrm>
            <a:off x="157654" y="4367045"/>
            <a:ext cx="1749973" cy="400110"/>
          </a:xfrm>
          <a:prstGeom prst="rect">
            <a:avLst/>
          </a:prstGeom>
          <a:noFill/>
        </p:spPr>
        <p:txBody>
          <a:bodyPr wrap="square" rtlCol="0">
            <a:spAutoFit/>
          </a:bodyPr>
          <a:lstStyle/>
          <a:p>
            <a:r>
              <a:rPr lang="en-US" sz="2000" u="sng" dirty="0" err="1" smtClean="0">
                <a:latin typeface="Berlin Sans FB" pitchFamily="34" charset="0"/>
              </a:rPr>
              <a:t>Catatan</a:t>
            </a:r>
            <a:r>
              <a:rPr lang="en-US" sz="2000" u="sng" dirty="0" smtClean="0">
                <a:latin typeface="Berlin Sans FB" pitchFamily="34" charset="0"/>
              </a:rPr>
              <a:t>:</a:t>
            </a:r>
            <a:endParaRPr lang="en-US" sz="2000" u="sng" dirty="0">
              <a:latin typeface="Berlin Sans FB" pitchFamily="34" charset="0"/>
            </a:endParaRPr>
          </a:p>
        </p:txBody>
      </p:sp>
    </p:spTree>
    <p:extLst>
      <p:ext uri="{BB962C8B-B14F-4D97-AF65-F5344CB8AC3E}">
        <p14:creationId xmlns:p14="http://schemas.microsoft.com/office/powerpoint/2010/main" val="3159266762"/>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2522490"/>
            <a:ext cx="9144000" cy="1576551"/>
          </a:xfrm>
          <a:solidFill>
            <a:schemeClr val="accent6">
              <a:lumMod val="20000"/>
              <a:lumOff val="80000"/>
            </a:schemeClr>
          </a:solidFill>
        </p:spPr>
        <p:txBody>
          <a:bodyPr anchor="ctr" anchorCtr="0">
            <a:normAutofit/>
          </a:bodyPr>
          <a:lstStyle/>
          <a:p>
            <a:pPr algn="ctr">
              <a:spcBef>
                <a:spcPts val="0"/>
              </a:spcBef>
            </a:pPr>
            <a:r>
              <a:rPr lang="en-US" sz="5400" dirty="0" smtClean="0">
                <a:solidFill>
                  <a:srgbClr val="0000CC"/>
                </a:solidFill>
                <a:effectLst>
                  <a:outerShdw blurRad="38100" dist="38100" dir="2700000" algn="tl">
                    <a:srgbClr val="000000">
                      <a:alpha val="43137"/>
                    </a:srgbClr>
                  </a:outerShdw>
                </a:effectLst>
                <a:latin typeface="Berlin Sans FB Demi" pitchFamily="34" charset="0"/>
              </a:rPr>
              <a:t>PENILAIAN SIKAP</a:t>
            </a:r>
            <a:endParaRPr lang="id-ID" sz="5400" dirty="0" smtClean="0">
              <a:solidFill>
                <a:srgbClr val="0000CC"/>
              </a:solidFill>
              <a:effectLst>
                <a:outerShdw blurRad="38100" dist="38100" dir="2700000" algn="tl">
                  <a:srgbClr val="000000">
                    <a:alpha val="43137"/>
                  </a:srgbClr>
                </a:outerShdw>
              </a:effectLst>
              <a:latin typeface="Berlin Sans FB Demi" pitchFamily="34" charset="0"/>
            </a:endParaRPr>
          </a:p>
        </p:txBody>
      </p:sp>
    </p:spTree>
  </p:cSld>
  <p:clrMapOvr>
    <a:masterClrMapping/>
  </p:clrMapOvr>
  <p:transition>
    <p:comb/>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0652" y="1245474"/>
            <a:ext cx="8939048" cy="5533696"/>
          </a:xfrm>
          <a:prstGeom prst="roundRect">
            <a:avLst>
              <a:gd name="adj" fmla="val 0"/>
            </a:avLst>
          </a:prstGeom>
          <a:solidFill>
            <a:schemeClr val="accent4">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marL="95250" algn="just">
              <a:spcBef>
                <a:spcPts val="1200"/>
              </a:spcBef>
            </a:pPr>
            <a:r>
              <a:rPr lang="id-ID" sz="2400" b="1" u="sng" dirty="0" smtClean="0">
                <a:solidFill>
                  <a:schemeClr val="tx1"/>
                </a:solidFill>
                <a:latin typeface="Berlin Sans FB" pitchFamily="34" charset="0"/>
              </a:rPr>
              <a:t>Penilaian Sikap</a:t>
            </a:r>
            <a:r>
              <a:rPr lang="id-ID" sz="2400" b="1" dirty="0" smtClean="0">
                <a:solidFill>
                  <a:schemeClr val="tx1"/>
                </a:solidFill>
                <a:latin typeface="Berlin Sans FB" pitchFamily="34" charset="0"/>
              </a:rPr>
              <a:t> </a:t>
            </a:r>
            <a:r>
              <a:rPr lang="id-ID" sz="2400" dirty="0" smtClean="0">
                <a:solidFill>
                  <a:schemeClr val="tx1"/>
                </a:solidFill>
                <a:latin typeface="Berlin Sans FB" pitchFamily="34" charset="0"/>
              </a:rPr>
              <a:t>adlah penilaian terhadap perilaku peserta didik dalam proses pembelajaran, di dalam kelas, dan di luar kelas untuk menumbuhkembangkan sikap, perilaku dan karakter setiap peserta didik.</a:t>
            </a:r>
          </a:p>
          <a:p>
            <a:pPr marL="95250" algn="just">
              <a:spcBef>
                <a:spcPts val="1200"/>
              </a:spcBef>
            </a:pPr>
            <a:r>
              <a:rPr lang="id-ID" sz="2400" b="1" u="sng" dirty="0" smtClean="0">
                <a:solidFill>
                  <a:schemeClr val="tx1"/>
                </a:solidFill>
                <a:latin typeface="Berlin Sans FB" pitchFamily="34" charset="0"/>
              </a:rPr>
              <a:t>Penilaian sikap Spiritual</a:t>
            </a:r>
            <a:r>
              <a:rPr lang="id-ID" sz="2400" b="1" dirty="0" smtClean="0">
                <a:solidFill>
                  <a:schemeClr val="tx1"/>
                </a:solidFill>
                <a:latin typeface="Berlin Sans FB" pitchFamily="34" charset="0"/>
              </a:rPr>
              <a:t> </a:t>
            </a:r>
            <a:r>
              <a:rPr lang="id-ID" sz="2400" dirty="0" smtClean="0">
                <a:solidFill>
                  <a:schemeClr val="tx1"/>
                </a:solidFill>
                <a:latin typeface="Berlin Sans FB" pitchFamily="34" charset="0"/>
              </a:rPr>
              <a:t>dilakukan dalam rangka membentuk sikap siswa agar mampu menghargai, menghayati, dan mengamalkan ajaran agama yang dianutnya.</a:t>
            </a:r>
          </a:p>
          <a:p>
            <a:pPr marL="95250" algn="just">
              <a:spcBef>
                <a:spcPts val="1200"/>
              </a:spcBef>
            </a:pPr>
            <a:r>
              <a:rPr lang="id-ID" sz="2400" b="1" u="sng" dirty="0" smtClean="0">
                <a:solidFill>
                  <a:schemeClr val="tx1"/>
                </a:solidFill>
                <a:latin typeface="Berlin Sans FB" pitchFamily="34" charset="0"/>
              </a:rPr>
              <a:t>Penilaian sikap Sosial</a:t>
            </a:r>
            <a:r>
              <a:rPr lang="id-ID" sz="2400" b="1" dirty="0" smtClean="0">
                <a:solidFill>
                  <a:schemeClr val="tx1"/>
                </a:solidFill>
                <a:latin typeface="Berlin Sans FB" pitchFamily="34" charset="0"/>
              </a:rPr>
              <a:t> </a:t>
            </a:r>
            <a:r>
              <a:rPr lang="id-ID" sz="2400" dirty="0" smtClean="0">
                <a:solidFill>
                  <a:schemeClr val="tx1"/>
                </a:solidFill>
                <a:latin typeface="Berlin Sans FB" pitchFamily="34" charset="0"/>
              </a:rPr>
              <a:t>dilakukan  utk membentuk sikap sosial siswa yang mampu menghargai dan menghayati perilaku jujur, disiplin, tanggungjawab, peduli, santun, dan percaya diri dalam berinteraksi secara efektif dengan lingkungan sosial dan lingkungan alam dimana mereka berada</a:t>
            </a:r>
          </a:p>
        </p:txBody>
      </p:sp>
      <p:sp>
        <p:nvSpPr>
          <p:cNvPr id="4" name="Title 1"/>
          <p:cNvSpPr>
            <a:spLocks noGrp="1"/>
          </p:cNvSpPr>
          <p:nvPr>
            <p:ph type="title"/>
          </p:nvPr>
        </p:nvSpPr>
        <p:spPr>
          <a:xfrm>
            <a:off x="15760" y="0"/>
            <a:ext cx="9128240" cy="772510"/>
          </a:xfrm>
          <a:solidFill>
            <a:schemeClr val="accent6">
              <a:lumMod val="20000"/>
              <a:lumOff val="80000"/>
            </a:schemeClr>
          </a:solidFill>
        </p:spPr>
        <p:txBody>
          <a:bodyPr/>
          <a:lstStyle/>
          <a:p>
            <a:r>
              <a:rPr lang="en-US" dirty="0" smtClean="0">
                <a:latin typeface="Berlin Sans FB" pitchFamily="34" charset="0"/>
              </a:rPr>
              <a:t>PENILAIAN SIKAP</a:t>
            </a:r>
            <a:endParaRPr lang="id-ID" dirty="0">
              <a:latin typeface="Berlin Sans FB" pitchFamily="34" charset="0"/>
            </a:endParaRPr>
          </a:p>
        </p:txBody>
      </p:sp>
    </p:spTree>
    <p:extLst>
      <p:ext uri="{BB962C8B-B14F-4D97-AF65-F5344CB8AC3E}">
        <p14:creationId xmlns:p14="http://schemas.microsoft.com/office/powerpoint/2010/main" val="625790224"/>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16"/>
            <a:ext cx="9144000" cy="623996"/>
          </a:xfrm>
          <a:solidFill>
            <a:schemeClr val="accent6">
              <a:lumMod val="20000"/>
              <a:lumOff val="80000"/>
            </a:schemeClr>
          </a:solidFill>
        </p:spPr>
        <p:txBody>
          <a:bodyPr>
            <a:noAutofit/>
          </a:bodyPr>
          <a:lstStyle/>
          <a:p>
            <a:r>
              <a:rPr lang="id-ID" sz="3700" b="1" dirty="0" smtClean="0">
                <a:latin typeface="Berlin Sans FB" pitchFamily="34" charset="0"/>
              </a:rPr>
              <a:t>PENILAIAN SIKAP</a:t>
            </a:r>
            <a:endParaRPr lang="id-ID" sz="3700" b="1" dirty="0">
              <a:latin typeface="Berlin Sans FB" pitchFamily="34" charset="0"/>
            </a:endParaRPr>
          </a:p>
        </p:txBody>
      </p:sp>
      <p:graphicFrame>
        <p:nvGraphicFramePr>
          <p:cNvPr id="4" name="Content Placeholder 3"/>
          <p:cNvGraphicFramePr>
            <a:graphicFrameLocks noGrp="1"/>
          </p:cNvGraphicFramePr>
          <p:nvPr>
            <p:ph idx="1"/>
          </p:nvPr>
        </p:nvGraphicFramePr>
        <p:xfrm>
          <a:off x="283778" y="1434622"/>
          <a:ext cx="3310758" cy="29323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rot="16200000">
            <a:off x="257582" y="2576895"/>
            <a:ext cx="1324302" cy="584775"/>
          </a:xfrm>
          <a:prstGeom prst="rect">
            <a:avLst/>
          </a:prstGeom>
          <a:noFill/>
        </p:spPr>
        <p:txBody>
          <a:bodyPr wrap="square" lIns="91440" tIns="45720" rIns="91440" bIns="45720">
            <a:spAutoFit/>
          </a:bodyPr>
          <a:lstStyle/>
          <a:p>
            <a:pPr algn="ctr"/>
            <a:r>
              <a:rPr lang="id-ID" sz="3200" b="1" cap="none" spc="0" dirty="0" smtClean="0">
                <a:ln w="1905"/>
                <a:solidFill>
                  <a:schemeClr val="bg1"/>
                </a:solidFill>
                <a:effectLst>
                  <a:innerShdw blurRad="69850" dist="43180" dir="5400000">
                    <a:srgbClr val="000000">
                      <a:alpha val="65000"/>
                    </a:srgbClr>
                  </a:innerShdw>
                </a:effectLst>
              </a:rPr>
              <a:t>SIKAP</a:t>
            </a:r>
            <a:endParaRPr lang="en-US" sz="3200" b="1" cap="none" spc="0" dirty="0">
              <a:ln w="1905"/>
              <a:solidFill>
                <a:schemeClr val="bg1"/>
              </a:solidFill>
              <a:effectLst>
                <a:innerShdw blurRad="69850" dist="43180" dir="5400000">
                  <a:srgbClr val="000000">
                    <a:alpha val="65000"/>
                  </a:srgbClr>
                </a:innerShdw>
              </a:effectLst>
            </a:endParaRPr>
          </a:p>
        </p:txBody>
      </p:sp>
      <p:sp>
        <p:nvSpPr>
          <p:cNvPr id="8" name="Left Brace 7"/>
          <p:cNvSpPr/>
          <p:nvPr/>
        </p:nvSpPr>
        <p:spPr>
          <a:xfrm>
            <a:off x="3563005" y="1891858"/>
            <a:ext cx="394138" cy="2774731"/>
          </a:xfrm>
          <a:prstGeom prst="leftBrace">
            <a:avLst>
              <a:gd name="adj1" fmla="val 0"/>
              <a:gd name="adj2" fmla="val 34659"/>
            </a:avLst>
          </a:prstGeom>
          <a:ln w="28575">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10" name="Rectangle 9"/>
          <p:cNvSpPr/>
          <p:nvPr/>
        </p:nvSpPr>
        <p:spPr>
          <a:xfrm>
            <a:off x="3972911" y="1119347"/>
            <a:ext cx="4887311" cy="5265687"/>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nvGrpSpPr>
          <p:cNvPr id="3" name="Group 11"/>
          <p:cNvGrpSpPr/>
          <p:nvPr/>
        </p:nvGrpSpPr>
        <p:grpSpPr>
          <a:xfrm>
            <a:off x="4135814" y="1303238"/>
            <a:ext cx="4577258" cy="4903105"/>
            <a:chOff x="4093776" y="1497690"/>
            <a:chExt cx="4577258" cy="4903105"/>
          </a:xfrm>
        </p:grpSpPr>
        <p:sp>
          <p:nvSpPr>
            <p:cNvPr id="13" name="Snip Single Corner Rectangle 12"/>
            <p:cNvSpPr/>
            <p:nvPr/>
          </p:nvSpPr>
          <p:spPr>
            <a:xfrm>
              <a:off x="4093776" y="1497690"/>
              <a:ext cx="4577258" cy="1014294"/>
            </a:xfrm>
            <a:prstGeom prst="snip1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latin typeface="Berlin Sans FB" pitchFamily="34" charset="0"/>
                </a:rPr>
                <a:t>Menghayati dan mengamalkan ajaran agama yang dianutnya</a:t>
              </a:r>
              <a:br>
                <a:rPr lang="id-ID" dirty="0" smtClean="0">
                  <a:solidFill>
                    <a:schemeClr val="tx1"/>
                  </a:solidFill>
                  <a:latin typeface="Berlin Sans FB" pitchFamily="34" charset="0"/>
                </a:rPr>
              </a:br>
              <a:endParaRPr lang="id-ID" dirty="0">
                <a:solidFill>
                  <a:schemeClr val="tx1"/>
                </a:solidFill>
                <a:latin typeface="Berlin Sans FB" pitchFamily="34" charset="0"/>
              </a:endParaRPr>
            </a:p>
          </p:txBody>
        </p:sp>
        <p:sp>
          <p:nvSpPr>
            <p:cNvPr id="14" name="Snip Single Corner Rectangle 13"/>
            <p:cNvSpPr/>
            <p:nvPr/>
          </p:nvSpPr>
          <p:spPr>
            <a:xfrm>
              <a:off x="4093776" y="2648603"/>
              <a:ext cx="4577258" cy="3752192"/>
            </a:xfrm>
            <a:prstGeom prst="snip1Rect">
              <a:avLst>
                <a:gd name="adj" fmla="val 657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5250"/>
              <a:endParaRPr lang="id-ID" sz="1700" dirty="0" smtClean="0">
                <a:solidFill>
                  <a:schemeClr val="tx1"/>
                </a:solidFill>
                <a:latin typeface="Berlin Sans FB" pitchFamily="34" charset="0"/>
              </a:endParaRPr>
            </a:p>
            <a:p>
              <a:pPr marL="95250"/>
              <a:endParaRPr lang="id-ID" sz="1700" dirty="0" smtClean="0">
                <a:solidFill>
                  <a:schemeClr val="tx1"/>
                </a:solidFill>
                <a:latin typeface="Berlin Sans FB" pitchFamily="34" charset="0"/>
              </a:endParaRPr>
            </a:p>
            <a:p>
              <a:pPr marL="95250"/>
              <a:r>
                <a:rPr lang="id-ID" sz="1700" dirty="0" smtClean="0">
                  <a:solidFill>
                    <a:schemeClr val="tx1"/>
                  </a:solidFill>
                  <a:latin typeface="Berlin Sans FB" pitchFamily="34" charset="0"/>
                </a:rPr>
                <a:t>Menghayati dan mengamalkan perilaku </a:t>
              </a:r>
            </a:p>
            <a:p>
              <a:pPr marL="342900" indent="-247650">
                <a:buAutoNum type="alphaLcPeriod"/>
              </a:pPr>
              <a:r>
                <a:rPr lang="id-ID" sz="1700" dirty="0" smtClean="0">
                  <a:solidFill>
                    <a:schemeClr val="tx1"/>
                  </a:solidFill>
                  <a:latin typeface="Berlin Sans FB" pitchFamily="34" charset="0"/>
                </a:rPr>
                <a:t>jujur, </a:t>
              </a:r>
            </a:p>
            <a:p>
              <a:pPr marL="342900" indent="-247650">
                <a:buAutoNum type="alphaLcPeriod"/>
              </a:pPr>
              <a:r>
                <a:rPr lang="id-ID" sz="1700" dirty="0" smtClean="0">
                  <a:solidFill>
                    <a:schemeClr val="tx1"/>
                  </a:solidFill>
                  <a:latin typeface="Berlin Sans FB" pitchFamily="34" charset="0"/>
                </a:rPr>
                <a:t>disiplin, </a:t>
              </a:r>
            </a:p>
            <a:p>
              <a:pPr marL="342900" indent="-247650">
                <a:buAutoNum type="alphaLcPeriod"/>
              </a:pPr>
              <a:r>
                <a:rPr lang="id-ID" sz="1700" dirty="0" smtClean="0">
                  <a:solidFill>
                    <a:schemeClr val="tx1"/>
                  </a:solidFill>
                  <a:latin typeface="Berlin Sans FB" pitchFamily="34" charset="0"/>
                </a:rPr>
                <a:t>santun, </a:t>
              </a:r>
            </a:p>
            <a:p>
              <a:pPr marL="342900" indent="-247650">
                <a:buAutoNum type="alphaLcPeriod"/>
              </a:pPr>
              <a:r>
                <a:rPr lang="id-ID" sz="1700" dirty="0" smtClean="0">
                  <a:solidFill>
                    <a:schemeClr val="tx1"/>
                  </a:solidFill>
                  <a:latin typeface="Berlin Sans FB" pitchFamily="34" charset="0"/>
                </a:rPr>
                <a:t>peduli (gotong royong, kerjasama, toleran, damai), </a:t>
              </a:r>
            </a:p>
            <a:p>
              <a:pPr marL="342900" indent="-247650">
                <a:buAutoNum type="alphaLcPeriod"/>
              </a:pPr>
              <a:r>
                <a:rPr lang="id-ID" sz="1700" dirty="0" smtClean="0">
                  <a:solidFill>
                    <a:schemeClr val="tx1"/>
                  </a:solidFill>
                  <a:latin typeface="Berlin Sans FB" pitchFamily="34" charset="0"/>
                </a:rPr>
                <a:t>bertanggung jawab, </a:t>
              </a:r>
            </a:p>
            <a:p>
              <a:pPr marL="342900" indent="-247650">
                <a:buAutoNum type="alphaLcPeriod"/>
              </a:pPr>
              <a:r>
                <a:rPr lang="id-ID" sz="1700" dirty="0" smtClean="0">
                  <a:solidFill>
                    <a:schemeClr val="tx1"/>
                  </a:solidFill>
                  <a:latin typeface="Berlin Sans FB" pitchFamily="34" charset="0"/>
                </a:rPr>
                <a:t>responsif, dan </a:t>
              </a:r>
            </a:p>
            <a:p>
              <a:pPr marL="342900" indent="-247650">
                <a:buAutoNum type="alphaLcPeriod"/>
              </a:pPr>
              <a:r>
                <a:rPr lang="id-ID" sz="1700" dirty="0" smtClean="0">
                  <a:solidFill>
                    <a:schemeClr val="tx1"/>
                  </a:solidFill>
                  <a:latin typeface="Berlin Sans FB" pitchFamily="34" charset="0"/>
                </a:rPr>
                <a:t>pro-aktif, </a:t>
              </a:r>
            </a:p>
            <a:p>
              <a:pPr marL="95250"/>
              <a:r>
                <a:rPr lang="id-ID" sz="1700" dirty="0" smtClean="0">
                  <a:solidFill>
                    <a:schemeClr val="tx1"/>
                  </a:solidFill>
                  <a:latin typeface="Berlin Sans FB" pitchFamily="34" charset="0"/>
                </a:rPr>
                <a:t>Dalam berinteraksi secara efektif sesuai dengan perkembangan anak di lingkungan, keluarga, sekolah, masyarakat dan lingkungan alam sekitar, bangsa, negara, kawasan regional, dan kawasan internasional.</a:t>
              </a:r>
              <a:br>
                <a:rPr lang="id-ID" sz="1700" dirty="0" smtClean="0">
                  <a:solidFill>
                    <a:schemeClr val="tx1"/>
                  </a:solidFill>
                  <a:latin typeface="Berlin Sans FB" pitchFamily="34" charset="0"/>
                </a:rPr>
              </a:br>
              <a:r>
                <a:rPr lang="id-ID" sz="1700" dirty="0" smtClean="0">
                  <a:solidFill>
                    <a:schemeClr val="tx1"/>
                  </a:solidFill>
                  <a:latin typeface="Berlin Sans FB" pitchFamily="34" charset="0"/>
                </a:rPr>
                <a:t/>
              </a:r>
              <a:br>
                <a:rPr lang="id-ID" sz="1700" dirty="0" smtClean="0">
                  <a:solidFill>
                    <a:schemeClr val="tx1"/>
                  </a:solidFill>
                  <a:latin typeface="Berlin Sans FB" pitchFamily="34" charset="0"/>
                </a:rPr>
              </a:br>
              <a:endParaRPr lang="id-ID" sz="1700" dirty="0">
                <a:solidFill>
                  <a:schemeClr val="tx1"/>
                </a:solidFill>
                <a:latin typeface="Berlin Sans FB" pitchFamily="34" charset="0"/>
              </a:endParaRPr>
            </a:p>
          </p:txBody>
        </p:sp>
      </p:gr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220441739"/>
              </p:ext>
            </p:extLst>
          </p:nvPr>
        </p:nvGraphicFramePr>
        <p:xfrm>
          <a:off x="962468" y="983589"/>
          <a:ext cx="7440553" cy="49400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p:cNvSpPr txBox="1"/>
          <p:nvPr/>
        </p:nvSpPr>
        <p:spPr>
          <a:xfrm>
            <a:off x="5408661" y="4590422"/>
            <a:ext cx="3232954" cy="1938992"/>
          </a:xfrm>
          <a:prstGeom prst="rect">
            <a:avLst/>
          </a:prstGeom>
          <a:noFill/>
        </p:spPr>
        <p:txBody>
          <a:bodyPr wrap="square" rtlCol="0">
            <a:spAutoFit/>
          </a:bodyPr>
          <a:lstStyle/>
          <a:p>
            <a:r>
              <a:rPr lang="en-US" sz="2400" b="1" dirty="0" err="1" smtClean="0">
                <a:solidFill>
                  <a:srgbClr val="FF6600"/>
                </a:solidFill>
                <a:latin typeface="Berlin Sans FB" pitchFamily="34" charset="0"/>
              </a:rPr>
              <a:t>Penekanan</a:t>
            </a:r>
            <a:r>
              <a:rPr lang="en-US" sz="2400" dirty="0" smtClean="0">
                <a:latin typeface="Berlin Sans FB" pitchFamily="34" charset="0"/>
              </a:rPr>
              <a:t>: </a:t>
            </a:r>
            <a:r>
              <a:rPr lang="en-US" sz="2400" dirty="0" err="1" smtClean="0">
                <a:latin typeface="Berlin Sans FB" pitchFamily="34" charset="0"/>
              </a:rPr>
              <a:t>membentuk</a:t>
            </a:r>
            <a:r>
              <a:rPr lang="en-US" sz="2400" dirty="0" smtClean="0">
                <a:latin typeface="Berlin Sans FB" pitchFamily="34" charset="0"/>
              </a:rPr>
              <a:t> </a:t>
            </a:r>
            <a:r>
              <a:rPr lang="en-US" sz="2400" dirty="0" err="1" smtClean="0">
                <a:latin typeface="Berlin Sans FB" pitchFamily="34" charset="0"/>
              </a:rPr>
              <a:t>perilaku</a:t>
            </a:r>
            <a:r>
              <a:rPr lang="en-US" sz="2400" dirty="0" smtClean="0">
                <a:latin typeface="Berlin Sans FB" pitchFamily="34" charset="0"/>
              </a:rPr>
              <a:t> </a:t>
            </a:r>
            <a:r>
              <a:rPr lang="en-US" sz="2400" dirty="0" err="1" smtClean="0">
                <a:latin typeface="Berlin Sans FB" pitchFamily="34" charset="0"/>
              </a:rPr>
              <a:t>dan</a:t>
            </a:r>
            <a:r>
              <a:rPr lang="en-US" sz="2400" dirty="0" smtClean="0">
                <a:latin typeface="Berlin Sans FB" pitchFamily="34" charset="0"/>
              </a:rPr>
              <a:t> </a:t>
            </a:r>
            <a:r>
              <a:rPr lang="en-US" sz="2400" dirty="0" err="1" smtClean="0">
                <a:latin typeface="Berlin Sans FB" pitchFamily="34" charset="0"/>
              </a:rPr>
              <a:t>sikap</a:t>
            </a:r>
            <a:r>
              <a:rPr lang="en-US" sz="2400" dirty="0" smtClean="0">
                <a:latin typeface="Berlin Sans FB" pitchFamily="34" charset="0"/>
              </a:rPr>
              <a:t> yang </a:t>
            </a:r>
            <a:r>
              <a:rPr lang="en-US" sz="2400" dirty="0" err="1" smtClean="0">
                <a:latin typeface="Berlin Sans FB" pitchFamily="34" charset="0"/>
              </a:rPr>
              <a:t>sesuai</a:t>
            </a:r>
            <a:r>
              <a:rPr lang="en-US" sz="2400" dirty="0" smtClean="0">
                <a:latin typeface="Berlin Sans FB" pitchFamily="34" charset="0"/>
              </a:rPr>
              <a:t> </a:t>
            </a:r>
            <a:r>
              <a:rPr lang="en-US" sz="2400" dirty="0" err="1" smtClean="0">
                <a:latin typeface="Berlin Sans FB" pitchFamily="34" charset="0"/>
              </a:rPr>
              <a:t>norma</a:t>
            </a:r>
            <a:r>
              <a:rPr lang="en-US" sz="2400" dirty="0" smtClean="0">
                <a:latin typeface="Berlin Sans FB" pitchFamily="34" charset="0"/>
              </a:rPr>
              <a:t> agama </a:t>
            </a:r>
            <a:r>
              <a:rPr lang="en-US" sz="2400" dirty="0" err="1" smtClean="0">
                <a:latin typeface="Berlin Sans FB" pitchFamily="34" charset="0"/>
              </a:rPr>
              <a:t>dan</a:t>
            </a:r>
            <a:r>
              <a:rPr lang="en-US" sz="2400" dirty="0" smtClean="0">
                <a:latin typeface="Berlin Sans FB" pitchFamily="34" charset="0"/>
              </a:rPr>
              <a:t> </a:t>
            </a:r>
            <a:r>
              <a:rPr lang="en-US" sz="2400" dirty="0" err="1" smtClean="0">
                <a:latin typeface="Berlin Sans FB" pitchFamily="34" charset="0"/>
              </a:rPr>
              <a:t>sosial</a:t>
            </a:r>
            <a:endParaRPr lang="en-US" sz="2400" dirty="0">
              <a:latin typeface="Berlin Sans FB" pitchFamily="34" charset="0"/>
            </a:endParaRPr>
          </a:p>
        </p:txBody>
      </p:sp>
      <p:sp>
        <p:nvSpPr>
          <p:cNvPr id="3" name="Curved Right Arrow 2"/>
          <p:cNvSpPr/>
          <p:nvPr/>
        </p:nvSpPr>
        <p:spPr>
          <a:xfrm rot="2651416">
            <a:off x="1196434" y="3893061"/>
            <a:ext cx="441875" cy="846627"/>
          </a:xfrm>
          <a:prstGeom prst="curv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latin typeface="Berlin Sans FB" pitchFamily="34" charset="0"/>
            </a:endParaRPr>
          </a:p>
        </p:txBody>
      </p:sp>
      <p:sp>
        <p:nvSpPr>
          <p:cNvPr id="4" name="TextBox 3"/>
          <p:cNvSpPr txBox="1"/>
          <p:nvPr/>
        </p:nvSpPr>
        <p:spPr>
          <a:xfrm>
            <a:off x="394768" y="3535677"/>
            <a:ext cx="1510350" cy="646331"/>
          </a:xfrm>
          <a:prstGeom prst="rect">
            <a:avLst/>
          </a:prstGeom>
          <a:noFill/>
        </p:spPr>
        <p:txBody>
          <a:bodyPr wrap="none" rtlCol="0">
            <a:spAutoFit/>
          </a:bodyPr>
          <a:lstStyle/>
          <a:p>
            <a:r>
              <a:rPr lang="en-US" dirty="0" err="1" smtClean="0">
                <a:latin typeface="Berlin Sans FB" pitchFamily="34" charset="0"/>
              </a:rPr>
              <a:t>Umpan</a:t>
            </a:r>
            <a:r>
              <a:rPr lang="en-US" dirty="0" smtClean="0">
                <a:latin typeface="Berlin Sans FB" pitchFamily="34" charset="0"/>
              </a:rPr>
              <a:t> </a:t>
            </a:r>
            <a:r>
              <a:rPr lang="en-US" dirty="0" err="1" smtClean="0">
                <a:latin typeface="Berlin Sans FB" pitchFamily="34" charset="0"/>
              </a:rPr>
              <a:t>balik</a:t>
            </a:r>
            <a:r>
              <a:rPr lang="en-US" dirty="0" smtClean="0">
                <a:latin typeface="Berlin Sans FB" pitchFamily="34" charset="0"/>
              </a:rPr>
              <a:t> </a:t>
            </a:r>
            <a:br>
              <a:rPr lang="en-US" dirty="0" smtClean="0">
                <a:latin typeface="Berlin Sans FB" pitchFamily="34" charset="0"/>
              </a:rPr>
            </a:br>
            <a:r>
              <a:rPr lang="en-US" dirty="0" err="1" smtClean="0">
                <a:latin typeface="Berlin Sans FB" pitchFamily="34" charset="0"/>
              </a:rPr>
              <a:t>langsung</a:t>
            </a:r>
            <a:endParaRPr lang="en-US" dirty="0">
              <a:latin typeface="Berlin Sans FB" pitchFamily="34" charset="0"/>
            </a:endParaRPr>
          </a:p>
        </p:txBody>
      </p:sp>
      <p:sp>
        <p:nvSpPr>
          <p:cNvPr id="11" name="TextBox 10"/>
          <p:cNvSpPr txBox="1"/>
          <p:nvPr/>
        </p:nvSpPr>
        <p:spPr>
          <a:xfrm>
            <a:off x="2027833" y="2700242"/>
            <a:ext cx="1223412" cy="369332"/>
          </a:xfrm>
          <a:prstGeom prst="rect">
            <a:avLst/>
          </a:prstGeom>
          <a:noFill/>
        </p:spPr>
        <p:txBody>
          <a:bodyPr wrap="none" rtlCol="0">
            <a:spAutoFit/>
          </a:bodyPr>
          <a:lstStyle/>
          <a:p>
            <a:r>
              <a:rPr lang="en-US" dirty="0" smtClean="0">
                <a:latin typeface="Berlin Sans FB" pitchFamily="34" charset="0"/>
              </a:rPr>
              <a:t>Monitoring</a:t>
            </a:r>
            <a:endParaRPr lang="en-US" dirty="0">
              <a:latin typeface="Berlin Sans FB" pitchFamily="34" charset="0"/>
            </a:endParaRPr>
          </a:p>
        </p:txBody>
      </p:sp>
      <p:sp>
        <p:nvSpPr>
          <p:cNvPr id="10" name="Title 1"/>
          <p:cNvSpPr>
            <a:spLocks noGrp="1"/>
          </p:cNvSpPr>
          <p:nvPr>
            <p:ph type="title"/>
          </p:nvPr>
        </p:nvSpPr>
        <p:spPr>
          <a:xfrm>
            <a:off x="0" y="6616"/>
            <a:ext cx="9144000" cy="623996"/>
          </a:xfrm>
          <a:solidFill>
            <a:schemeClr val="accent6">
              <a:lumMod val="20000"/>
              <a:lumOff val="80000"/>
            </a:schemeClr>
          </a:solidFill>
        </p:spPr>
        <p:txBody>
          <a:bodyPr>
            <a:noAutofit/>
          </a:bodyPr>
          <a:lstStyle/>
          <a:p>
            <a:r>
              <a:rPr lang="id-ID" sz="3700" b="1" dirty="0" smtClean="0">
                <a:latin typeface="Berlin Sans FB" pitchFamily="34" charset="0"/>
              </a:rPr>
              <a:t>TAHAPAN PENILAIAN SIKAP</a:t>
            </a:r>
            <a:endParaRPr lang="id-ID" sz="3700" b="1" dirty="0">
              <a:latin typeface="Berlin Sans FB" pitchFamily="34" charset="0"/>
            </a:endParaRPr>
          </a:p>
        </p:txBody>
      </p:sp>
    </p:spTree>
    <p:extLst>
      <p:ext uri="{BB962C8B-B14F-4D97-AF65-F5344CB8AC3E}">
        <p14:creationId xmlns:p14="http://schemas.microsoft.com/office/powerpoint/2010/main" val="29923626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1984" y="150422"/>
            <a:ext cx="7200800" cy="632103"/>
          </a:xfrm>
          <a:prstGeom prst="rect">
            <a:avLst/>
          </a:prstGeom>
          <a:noFill/>
        </p:spPr>
        <p:txBody>
          <a:bodyPr wrap="square" lIns="77349" tIns="38675" rIns="77349" bIns="38675" rtlCol="0">
            <a:spAutoFit/>
          </a:bodyPr>
          <a:lstStyle>
            <a:defPPr>
              <a:defRPr lang="id-ID"/>
            </a:defPPr>
            <a:lvl1pPr>
              <a:defRPr sz="4100" b="1">
                <a:solidFill>
                  <a:srgbClr val="3382CE"/>
                </a:solidFill>
                <a:latin typeface="Century Gothic"/>
                <a:cs typeface="Century Gothic"/>
              </a:defRPr>
            </a:lvl1pPr>
          </a:lstStyle>
          <a:p>
            <a:r>
              <a:rPr lang="en-US" sz="3600" dirty="0" err="1" smtClean="0">
                <a:solidFill>
                  <a:srgbClr val="000099"/>
                </a:solidFill>
                <a:latin typeface="Avenir Next" charset="0"/>
                <a:ea typeface="Avenir Next" charset="0"/>
                <a:cs typeface="Avenir Next" charset="0"/>
              </a:rPr>
              <a:t>Skema</a:t>
            </a:r>
            <a:r>
              <a:rPr lang="en-US" sz="3600" dirty="0" smtClean="0">
                <a:solidFill>
                  <a:srgbClr val="000099"/>
                </a:solidFill>
                <a:latin typeface="Avenir Next" charset="0"/>
                <a:ea typeface="Avenir Next" charset="0"/>
                <a:cs typeface="Avenir Next" charset="0"/>
              </a:rPr>
              <a:t> </a:t>
            </a:r>
            <a:r>
              <a:rPr lang="en-US" sz="3600" dirty="0" err="1" smtClean="0">
                <a:solidFill>
                  <a:srgbClr val="000099"/>
                </a:solidFill>
                <a:latin typeface="Avenir Next" charset="0"/>
                <a:ea typeface="Avenir Next" charset="0"/>
                <a:cs typeface="Avenir Next" charset="0"/>
              </a:rPr>
              <a:t>Penilaian</a:t>
            </a:r>
            <a:r>
              <a:rPr lang="en-US" sz="3600" dirty="0" smtClean="0">
                <a:solidFill>
                  <a:srgbClr val="000099"/>
                </a:solidFill>
                <a:latin typeface="Avenir Next" charset="0"/>
                <a:ea typeface="Avenir Next" charset="0"/>
                <a:cs typeface="Avenir Next" charset="0"/>
              </a:rPr>
              <a:t> </a:t>
            </a:r>
            <a:r>
              <a:rPr lang="en-US" sz="3600" dirty="0" err="1" smtClean="0">
                <a:solidFill>
                  <a:srgbClr val="000099"/>
                </a:solidFill>
                <a:latin typeface="Avenir Next" charset="0"/>
                <a:ea typeface="Avenir Next" charset="0"/>
                <a:cs typeface="Avenir Next" charset="0"/>
              </a:rPr>
              <a:t>Sikap</a:t>
            </a:r>
            <a:endParaRPr lang="id-ID" sz="3600" dirty="0">
              <a:solidFill>
                <a:srgbClr val="000099"/>
              </a:solidFill>
              <a:latin typeface="Avenir Next" charset="0"/>
              <a:ea typeface="Avenir Next" charset="0"/>
              <a:cs typeface="Avenir Next" charset="0"/>
            </a:endParaRPr>
          </a:p>
        </p:txBody>
      </p:sp>
      <p:graphicFrame>
        <p:nvGraphicFramePr>
          <p:cNvPr id="4" name="Diagram 3"/>
          <p:cNvGraphicFramePr/>
          <p:nvPr>
            <p:extLst>
              <p:ext uri="{D42A27DB-BD31-4B8C-83A1-F6EECF244321}">
                <p14:modId xmlns:p14="http://schemas.microsoft.com/office/powerpoint/2010/main" val="1238323658"/>
              </p:ext>
            </p:extLst>
          </p:nvPr>
        </p:nvGraphicFramePr>
        <p:xfrm>
          <a:off x="555585" y="1059675"/>
          <a:ext cx="5218346"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p:cNvSpPr/>
          <p:nvPr/>
        </p:nvSpPr>
        <p:spPr>
          <a:xfrm>
            <a:off x="6085794" y="1923394"/>
            <a:ext cx="2401103" cy="719799"/>
          </a:xfrm>
          <a:prstGeom prst="rect">
            <a:avLst/>
          </a:prstGeom>
          <a:solidFill>
            <a:schemeClr val="accent5">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nSpc>
                <a:spcPts val="2000"/>
              </a:lnSpc>
            </a:pPr>
            <a:r>
              <a:rPr lang="en-US" sz="2000" dirty="0" err="1" smtClean="0">
                <a:latin typeface="Agency FB" pitchFamily="34" charset="0"/>
              </a:rPr>
              <a:t>Dilaksanakan</a:t>
            </a:r>
            <a:r>
              <a:rPr lang="en-US" sz="2000" dirty="0" smtClean="0">
                <a:latin typeface="Agency FB" pitchFamily="34" charset="0"/>
              </a:rPr>
              <a:t> </a:t>
            </a:r>
            <a:r>
              <a:rPr lang="en-US" sz="2000" dirty="0" err="1" smtClean="0">
                <a:latin typeface="Agency FB" pitchFamily="34" charset="0"/>
              </a:rPr>
              <a:t>selama</a:t>
            </a:r>
            <a:r>
              <a:rPr lang="en-US" sz="2000" dirty="0" smtClean="0">
                <a:latin typeface="Agency FB" pitchFamily="34" charset="0"/>
              </a:rPr>
              <a:t> </a:t>
            </a:r>
            <a:r>
              <a:rPr lang="en-US" sz="2000" dirty="0" err="1" smtClean="0">
                <a:latin typeface="Agency FB" pitchFamily="34" charset="0"/>
              </a:rPr>
              <a:t>proses</a:t>
            </a:r>
            <a:r>
              <a:rPr lang="en-US" sz="2000" dirty="0" smtClean="0">
                <a:latin typeface="Agency FB" pitchFamily="34" charset="0"/>
              </a:rPr>
              <a:t> </a:t>
            </a:r>
            <a:r>
              <a:rPr lang="en-US" sz="2000" dirty="0" err="1" smtClean="0">
                <a:latin typeface="Agency FB" pitchFamily="34" charset="0"/>
              </a:rPr>
              <a:t>dan</a:t>
            </a:r>
            <a:r>
              <a:rPr lang="en-US" sz="2000" dirty="0" smtClean="0">
                <a:latin typeface="Agency FB" pitchFamily="34" charset="0"/>
              </a:rPr>
              <a:t> </a:t>
            </a:r>
            <a:r>
              <a:rPr lang="en-US" sz="2000" dirty="0" err="1" smtClean="0">
                <a:latin typeface="Agency FB" pitchFamily="34" charset="0"/>
              </a:rPr>
              <a:t>di</a:t>
            </a:r>
            <a:r>
              <a:rPr lang="en-US" sz="2000" dirty="0" smtClean="0">
                <a:latin typeface="Agency FB" pitchFamily="34" charset="0"/>
              </a:rPr>
              <a:t> </a:t>
            </a:r>
            <a:r>
              <a:rPr lang="en-US" sz="2000" dirty="0" err="1" smtClean="0">
                <a:latin typeface="Agency FB" pitchFamily="34" charset="0"/>
              </a:rPr>
              <a:t>luar</a:t>
            </a:r>
            <a:r>
              <a:rPr lang="en-US" sz="2000" dirty="0" smtClean="0">
                <a:latin typeface="Agency FB" pitchFamily="34" charset="0"/>
              </a:rPr>
              <a:t> </a:t>
            </a:r>
            <a:r>
              <a:rPr lang="en-US" sz="2000" dirty="0" err="1" smtClean="0">
                <a:latin typeface="Agency FB" pitchFamily="34" charset="0"/>
              </a:rPr>
              <a:t>pembel</a:t>
            </a:r>
            <a:r>
              <a:rPr lang="en-US" sz="2000" dirty="0" smtClean="0">
                <a:latin typeface="Agency FB" pitchFamily="34" charset="0"/>
              </a:rPr>
              <a:t>.</a:t>
            </a:r>
            <a:endParaRPr lang="en-US" sz="2000" dirty="0">
              <a:latin typeface="Agency FB" pitchFamily="34" charset="0"/>
            </a:endParaRPr>
          </a:p>
        </p:txBody>
      </p:sp>
      <p:sp>
        <p:nvSpPr>
          <p:cNvPr id="19" name="Rectangle 18"/>
          <p:cNvSpPr/>
          <p:nvPr/>
        </p:nvSpPr>
        <p:spPr>
          <a:xfrm>
            <a:off x="6085794" y="2774732"/>
            <a:ext cx="2401103" cy="1277007"/>
          </a:xfrm>
          <a:prstGeom prst="rect">
            <a:avLst/>
          </a:prstGeom>
          <a:solidFill>
            <a:schemeClr val="accent5">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sz="2000" dirty="0" err="1" smtClean="0">
                <a:latin typeface="Agency FB" pitchFamily="34" charset="0"/>
              </a:rPr>
              <a:t>Dilaksanakan</a:t>
            </a:r>
            <a:r>
              <a:rPr lang="en-US" sz="2000" dirty="0" smtClean="0">
                <a:latin typeface="Agency FB" pitchFamily="34" charset="0"/>
              </a:rPr>
              <a:t> di </a:t>
            </a:r>
            <a:r>
              <a:rPr lang="en-US" sz="2000" dirty="0" err="1" smtClean="0">
                <a:latin typeface="Agency FB" pitchFamily="34" charset="0"/>
              </a:rPr>
              <a:t>luar</a:t>
            </a:r>
            <a:r>
              <a:rPr lang="en-US" sz="2000" dirty="0" smtClean="0">
                <a:latin typeface="Agency FB" pitchFamily="34" charset="0"/>
              </a:rPr>
              <a:t> jam </a:t>
            </a:r>
            <a:r>
              <a:rPr lang="en-US" sz="2000" dirty="0" err="1" smtClean="0">
                <a:latin typeface="Agency FB" pitchFamily="34" charset="0"/>
              </a:rPr>
              <a:t>belajar</a:t>
            </a:r>
            <a:r>
              <a:rPr lang="en-US" sz="2000" dirty="0" smtClean="0">
                <a:latin typeface="Agency FB" pitchFamily="34" charset="0"/>
              </a:rPr>
              <a:t>, </a:t>
            </a:r>
            <a:r>
              <a:rPr lang="en-US" sz="2000" dirty="0" err="1" smtClean="0">
                <a:latin typeface="Agency FB" pitchFamily="34" charset="0"/>
              </a:rPr>
              <a:t>secara</a:t>
            </a:r>
            <a:r>
              <a:rPr lang="en-US" sz="2000" dirty="0" smtClean="0">
                <a:latin typeface="Agency FB" pitchFamily="34" charset="0"/>
              </a:rPr>
              <a:t> </a:t>
            </a:r>
            <a:r>
              <a:rPr lang="en-US" sz="2000" dirty="0" err="1" smtClean="0">
                <a:latin typeface="Agency FB" pitchFamily="34" charset="0"/>
              </a:rPr>
              <a:t>langsung</a:t>
            </a:r>
            <a:r>
              <a:rPr lang="en-US" sz="2000" dirty="0" smtClean="0">
                <a:latin typeface="Agency FB" pitchFamily="34" charset="0"/>
              </a:rPr>
              <a:t> </a:t>
            </a:r>
            <a:r>
              <a:rPr lang="en-US" sz="2000" dirty="0" err="1" smtClean="0">
                <a:latin typeface="Agency FB" pitchFamily="34" charset="0"/>
              </a:rPr>
              <a:t>maupun</a:t>
            </a:r>
            <a:r>
              <a:rPr lang="en-US" sz="2000" dirty="0" smtClean="0">
                <a:latin typeface="Agency FB" pitchFamily="34" charset="0"/>
              </a:rPr>
              <a:t> </a:t>
            </a:r>
            <a:r>
              <a:rPr lang="en-US" sz="2000" dirty="0" err="1" smtClean="0">
                <a:latin typeface="Agency FB" pitchFamily="34" charset="0"/>
              </a:rPr>
              <a:t>laporan</a:t>
            </a:r>
            <a:r>
              <a:rPr lang="en-US" sz="2000" dirty="0" smtClean="0">
                <a:latin typeface="Agency FB" pitchFamily="34" charset="0"/>
              </a:rPr>
              <a:t> yang valid</a:t>
            </a:r>
            <a:endParaRPr lang="en-US" sz="2000" dirty="0">
              <a:latin typeface="Agency FB" pitchFamily="34" charset="0"/>
            </a:endParaRPr>
          </a:p>
        </p:txBody>
      </p:sp>
      <p:sp>
        <p:nvSpPr>
          <p:cNvPr id="20" name="Rectangle 19"/>
          <p:cNvSpPr/>
          <p:nvPr/>
        </p:nvSpPr>
        <p:spPr>
          <a:xfrm>
            <a:off x="6085794" y="4220309"/>
            <a:ext cx="2401103" cy="1336210"/>
          </a:xfrm>
          <a:prstGeom prst="rect">
            <a:avLst/>
          </a:prstGeom>
          <a:solidFill>
            <a:srgbClr val="002060"/>
          </a:solidFill>
        </p:spPr>
        <p:style>
          <a:lnRef idx="1">
            <a:schemeClr val="accent1"/>
          </a:lnRef>
          <a:fillRef idx="3">
            <a:schemeClr val="accent1"/>
          </a:fillRef>
          <a:effectRef idx="2">
            <a:schemeClr val="accent1"/>
          </a:effectRef>
          <a:fontRef idx="minor">
            <a:schemeClr val="lt1"/>
          </a:fontRef>
        </p:style>
        <p:txBody>
          <a:bodyPr rtlCol="0" anchor="ctr"/>
          <a:lstStyle/>
          <a:p>
            <a:r>
              <a:rPr lang="en-US" sz="2000" dirty="0" err="1" smtClean="0">
                <a:latin typeface="Agency FB" pitchFamily="34" charset="0"/>
              </a:rPr>
              <a:t>Dilaksanakan</a:t>
            </a:r>
            <a:r>
              <a:rPr lang="en-US" sz="2000" dirty="0" smtClean="0">
                <a:latin typeface="Agency FB" pitchFamily="34" charset="0"/>
              </a:rPr>
              <a:t> </a:t>
            </a:r>
            <a:r>
              <a:rPr lang="en-US" sz="2000" dirty="0" err="1" smtClean="0">
                <a:latin typeface="Agency FB" pitchFamily="34" charset="0"/>
              </a:rPr>
              <a:t>sekurang-kurangnya</a:t>
            </a:r>
            <a:r>
              <a:rPr lang="en-US" sz="2000" dirty="0" smtClean="0">
                <a:latin typeface="Agency FB" pitchFamily="34" charset="0"/>
              </a:rPr>
              <a:t> 1 kali </a:t>
            </a:r>
            <a:r>
              <a:rPr lang="en-US" sz="2000" dirty="0" err="1" smtClean="0">
                <a:latin typeface="Agency FB" pitchFamily="34" charset="0"/>
              </a:rPr>
              <a:t>dalam</a:t>
            </a:r>
            <a:r>
              <a:rPr lang="en-US" sz="2000" dirty="0" smtClean="0">
                <a:latin typeface="Agency FB" pitchFamily="34" charset="0"/>
              </a:rPr>
              <a:t> 1 semester</a:t>
            </a:r>
            <a:endParaRPr lang="en-US" sz="2000" dirty="0">
              <a:latin typeface="Agency FB" pitchFamily="34" charset="0"/>
            </a:endParaRPr>
          </a:p>
        </p:txBody>
      </p:sp>
      <p:sp>
        <p:nvSpPr>
          <p:cNvPr id="7" name="Right Brace 6"/>
          <p:cNvSpPr/>
          <p:nvPr/>
        </p:nvSpPr>
        <p:spPr>
          <a:xfrm>
            <a:off x="5770178" y="4414346"/>
            <a:ext cx="273275" cy="993226"/>
          </a:xfrm>
          <a:prstGeom prst="rightBrace">
            <a:avLst>
              <a:gd name="adj1" fmla="val 0"/>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chemeClr val="tx1"/>
                </a:solidFill>
              </a:ln>
            </a:endParaRPr>
          </a:p>
        </p:txBody>
      </p:sp>
      <p:sp>
        <p:nvSpPr>
          <p:cNvPr id="8" name="Right Brace 7"/>
          <p:cNvSpPr/>
          <p:nvPr/>
        </p:nvSpPr>
        <p:spPr>
          <a:xfrm>
            <a:off x="5749152" y="2927082"/>
            <a:ext cx="273275" cy="993226"/>
          </a:xfrm>
          <a:prstGeom prst="rightBrace">
            <a:avLst>
              <a:gd name="adj1" fmla="val 0"/>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chemeClr val="tx1"/>
                </a:solidFill>
              </a:ln>
            </a:endParaRPr>
          </a:p>
        </p:txBody>
      </p:sp>
      <p:cxnSp>
        <p:nvCxnSpPr>
          <p:cNvPr id="10" name="Elbow Connector 9"/>
          <p:cNvCxnSpPr/>
          <p:nvPr/>
        </p:nvCxnSpPr>
        <p:spPr>
          <a:xfrm>
            <a:off x="5722881" y="2286000"/>
            <a:ext cx="331076" cy="1270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6348649"/>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solidFill>
                  <a:schemeClr val="bg1"/>
                </a:solidFill>
                <a:latin typeface="Berlin Sans FB" pitchFamily="34" charset="0"/>
              </a:rPr>
              <a:t>FORMAT OBSERVASI SIKAP</a:t>
            </a:r>
            <a:endParaRPr lang="id-ID" b="0" dirty="0">
              <a:solidFill>
                <a:schemeClr val="bg1"/>
              </a:solidFill>
              <a:latin typeface="Berlin Sans FB" pitchFamily="34" charset="0"/>
            </a:endParaRPr>
          </a:p>
        </p:txBody>
      </p:sp>
      <p:graphicFrame>
        <p:nvGraphicFramePr>
          <p:cNvPr id="4" name="Table 3"/>
          <p:cNvGraphicFramePr>
            <a:graphicFrameLocks noGrp="1"/>
          </p:cNvGraphicFramePr>
          <p:nvPr/>
        </p:nvGraphicFramePr>
        <p:xfrm>
          <a:off x="252195" y="2037847"/>
          <a:ext cx="8608025" cy="2849462"/>
        </p:xfrm>
        <a:graphic>
          <a:graphicData uri="http://schemas.openxmlformats.org/drawingml/2006/table">
            <a:tbl>
              <a:tblPr/>
              <a:tblGrid>
                <a:gridCol w="479629"/>
                <a:gridCol w="1096975"/>
                <a:gridCol w="1169059"/>
                <a:gridCol w="2480765"/>
                <a:gridCol w="1336069"/>
                <a:gridCol w="2045528"/>
              </a:tblGrid>
              <a:tr h="949089">
                <a:tc>
                  <a:txBody>
                    <a:bodyPr/>
                    <a:lstStyle/>
                    <a:p>
                      <a:pPr algn="ctr">
                        <a:lnSpc>
                          <a:spcPct val="100000"/>
                        </a:lnSpc>
                        <a:spcBef>
                          <a:spcPts val="0"/>
                        </a:spcBef>
                        <a:spcAft>
                          <a:spcPts val="0"/>
                        </a:spcAft>
                      </a:pPr>
                      <a:r>
                        <a:rPr lang="id-ID" sz="1800" b="1" dirty="0">
                          <a:solidFill>
                            <a:srgbClr val="000000"/>
                          </a:solidFill>
                          <a:latin typeface="Berlin Sans FB" pitchFamily="34" charset="0"/>
                          <a:ea typeface="Calibri"/>
                          <a:cs typeface="Times New Roman"/>
                        </a:rPr>
                        <a:t>No</a:t>
                      </a:r>
                      <a:endParaRPr lang="id-ID" sz="1800" dirty="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0000"/>
                        </a:lnSpc>
                        <a:spcBef>
                          <a:spcPts val="0"/>
                        </a:spcBef>
                        <a:spcAft>
                          <a:spcPts val="0"/>
                        </a:spcAft>
                      </a:pPr>
                      <a:r>
                        <a:rPr lang="id-ID" sz="1800" b="1" dirty="0">
                          <a:solidFill>
                            <a:srgbClr val="000000"/>
                          </a:solidFill>
                          <a:latin typeface="Berlin Sans FB" pitchFamily="34" charset="0"/>
                          <a:ea typeface="Calibri"/>
                          <a:cs typeface="Times New Roman"/>
                        </a:rPr>
                        <a:t>Tanggal</a:t>
                      </a:r>
                      <a:endParaRPr lang="id-ID" sz="1800" dirty="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0000"/>
                        </a:lnSpc>
                        <a:spcBef>
                          <a:spcPts val="0"/>
                        </a:spcBef>
                        <a:spcAft>
                          <a:spcPts val="0"/>
                        </a:spcAft>
                      </a:pPr>
                      <a:r>
                        <a:rPr lang="id-ID" sz="1800" b="1">
                          <a:solidFill>
                            <a:srgbClr val="000000"/>
                          </a:solidFill>
                          <a:latin typeface="Berlin Sans FB" pitchFamily="34" charset="0"/>
                          <a:ea typeface="Calibri"/>
                          <a:cs typeface="Times New Roman"/>
                        </a:rPr>
                        <a:t>Nama Siswa</a:t>
                      </a: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0000"/>
                        </a:lnSpc>
                        <a:spcBef>
                          <a:spcPts val="0"/>
                        </a:spcBef>
                        <a:spcAft>
                          <a:spcPts val="0"/>
                        </a:spcAft>
                      </a:pPr>
                      <a:r>
                        <a:rPr lang="id-ID" sz="1800" b="1">
                          <a:solidFill>
                            <a:srgbClr val="000000"/>
                          </a:solidFill>
                          <a:latin typeface="Berlin Sans FB" pitchFamily="34" charset="0"/>
                          <a:ea typeface="Calibri"/>
                          <a:cs typeface="Times New Roman"/>
                        </a:rPr>
                        <a:t>Catatan </a:t>
                      </a:r>
                      <a:r>
                        <a:rPr lang="en-US" sz="1800" b="1">
                          <a:solidFill>
                            <a:srgbClr val="000000"/>
                          </a:solidFill>
                          <a:latin typeface="Berlin Sans FB" pitchFamily="34" charset="0"/>
                          <a:ea typeface="Calibri"/>
                          <a:cs typeface="Times New Roman"/>
                        </a:rPr>
                        <a:t>Perilaku</a:t>
                      </a: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0000"/>
                        </a:lnSpc>
                        <a:spcBef>
                          <a:spcPts val="0"/>
                        </a:spcBef>
                        <a:spcAft>
                          <a:spcPts val="0"/>
                        </a:spcAft>
                      </a:pPr>
                      <a:r>
                        <a:rPr lang="en-US" sz="1800" b="1" dirty="0" err="1">
                          <a:solidFill>
                            <a:schemeClr val="tx1"/>
                          </a:solidFill>
                          <a:latin typeface="Berlin Sans FB" pitchFamily="34" charset="0"/>
                          <a:ea typeface="Calibri"/>
                          <a:cs typeface="Times New Roman"/>
                        </a:rPr>
                        <a:t>Butir</a:t>
                      </a:r>
                      <a:r>
                        <a:rPr lang="en-US" sz="1800" b="1" dirty="0">
                          <a:solidFill>
                            <a:schemeClr val="tx1"/>
                          </a:solidFill>
                          <a:latin typeface="Berlin Sans FB" pitchFamily="34" charset="0"/>
                          <a:ea typeface="Calibri"/>
                          <a:cs typeface="Times New Roman"/>
                        </a:rPr>
                        <a:t> </a:t>
                      </a:r>
                      <a:r>
                        <a:rPr lang="en-US" sz="1800" b="1" dirty="0" err="1">
                          <a:solidFill>
                            <a:schemeClr val="tx1"/>
                          </a:solidFill>
                          <a:latin typeface="Berlin Sans FB" pitchFamily="34" charset="0"/>
                          <a:ea typeface="Calibri"/>
                          <a:cs typeface="Times New Roman"/>
                        </a:rPr>
                        <a:t>Sikap</a:t>
                      </a:r>
                      <a:endParaRPr lang="id-ID" sz="1800" dirty="0">
                        <a:solidFill>
                          <a:schemeClr val="tx1"/>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0000"/>
                        </a:lnSpc>
                        <a:spcBef>
                          <a:spcPts val="0"/>
                        </a:spcBef>
                        <a:spcAft>
                          <a:spcPts val="0"/>
                        </a:spcAft>
                      </a:pPr>
                      <a:r>
                        <a:rPr lang="id-ID" sz="1800" b="1" dirty="0" smtClean="0">
                          <a:solidFill>
                            <a:srgbClr val="000000"/>
                          </a:solidFill>
                          <a:latin typeface="Berlin Sans FB" pitchFamily="34" charset="0"/>
                          <a:ea typeface="Calibri"/>
                          <a:cs typeface="Times New Roman"/>
                        </a:rPr>
                        <a:t>Tindak lanjut</a:t>
                      </a:r>
                      <a:endParaRPr lang="id-ID" sz="1800" b="1" dirty="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476741">
                <a:tc>
                  <a:txBody>
                    <a:bodyPr/>
                    <a:lstStyle/>
                    <a:p>
                      <a:pPr algn="ctr">
                        <a:lnSpc>
                          <a:spcPct val="100000"/>
                        </a:lnSpc>
                        <a:spcBef>
                          <a:spcPts val="0"/>
                        </a:spcBef>
                        <a:spcAft>
                          <a:spcPts val="0"/>
                        </a:spcAft>
                      </a:pPr>
                      <a:r>
                        <a:rPr lang="id-ID" sz="1800">
                          <a:solidFill>
                            <a:srgbClr val="000000"/>
                          </a:solidFill>
                          <a:latin typeface="Berlin Sans FB" pitchFamily="34" charset="0"/>
                          <a:ea typeface="Calibri"/>
                          <a:cs typeface="Times New Roman"/>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dirty="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544">
                <a:tc>
                  <a:txBody>
                    <a:bodyPr/>
                    <a:lstStyle/>
                    <a:p>
                      <a:pPr algn="ctr">
                        <a:lnSpc>
                          <a:spcPct val="100000"/>
                        </a:lnSpc>
                        <a:spcBef>
                          <a:spcPts val="0"/>
                        </a:spcBef>
                        <a:spcAft>
                          <a:spcPts val="0"/>
                        </a:spcAft>
                      </a:pPr>
                      <a:r>
                        <a:rPr lang="id-ID" sz="1800">
                          <a:solidFill>
                            <a:srgbClr val="000000"/>
                          </a:solidFill>
                          <a:latin typeface="Berlin Sans FB" pitchFamily="34" charset="0"/>
                          <a:ea typeface="Calibri"/>
                          <a:cs typeface="Times New Roman"/>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dirty="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544">
                <a:tc>
                  <a:txBody>
                    <a:bodyPr/>
                    <a:lstStyle/>
                    <a:p>
                      <a:pPr algn="ctr">
                        <a:lnSpc>
                          <a:spcPct val="100000"/>
                        </a:lnSpc>
                        <a:spcBef>
                          <a:spcPts val="0"/>
                        </a:spcBef>
                        <a:spcAft>
                          <a:spcPts val="0"/>
                        </a:spcAft>
                      </a:pPr>
                      <a:r>
                        <a:rPr lang="id-ID" sz="1800">
                          <a:solidFill>
                            <a:srgbClr val="000000"/>
                          </a:solidFill>
                          <a:latin typeface="Berlin Sans FB" pitchFamily="34" charset="0"/>
                          <a:ea typeface="Calibri"/>
                          <a:cs typeface="Times New Roman"/>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dirty="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544">
                <a:tc>
                  <a:txBody>
                    <a:bodyPr/>
                    <a:lstStyle/>
                    <a:p>
                      <a:pPr algn="ctr">
                        <a:lnSpc>
                          <a:spcPct val="100000"/>
                        </a:lnSpc>
                        <a:spcBef>
                          <a:spcPts val="0"/>
                        </a:spcBef>
                        <a:spcAft>
                          <a:spcPts val="0"/>
                        </a:spcAft>
                      </a:pPr>
                      <a:r>
                        <a:rPr lang="id-ID" sz="1800">
                          <a:solidFill>
                            <a:srgbClr val="000000"/>
                          </a:solidFill>
                          <a:latin typeface="Berlin Sans FB" pitchFamily="34" charset="0"/>
                          <a:ea typeface="Calibri"/>
                          <a:cs typeface="Times New Roman"/>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dirty="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dirty="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583325" y="5682429"/>
            <a:ext cx="5912069" cy="923330"/>
          </a:xfrm>
          <a:prstGeom prst="rect">
            <a:avLst/>
          </a:prstGeom>
          <a:noFill/>
        </p:spPr>
        <p:txBody>
          <a:bodyPr wrap="square" rtlCol="0">
            <a:spAutoFit/>
          </a:bodyPr>
          <a:lstStyle/>
          <a:p>
            <a:pPr marL="268288" indent="-268288"/>
            <a:r>
              <a:rPr lang="id-ID" u="sng" dirty="0" smtClean="0">
                <a:latin typeface="Agency FB" pitchFamily="34" charset="0"/>
              </a:rPr>
              <a:t>Catatan:</a:t>
            </a:r>
          </a:p>
          <a:p>
            <a:pPr marL="268288" indent="-268288">
              <a:buFont typeface="+mj-lt"/>
              <a:buAutoNum type="arabicPeriod"/>
            </a:pPr>
            <a:r>
              <a:rPr lang="id-ID" dirty="0" smtClean="0">
                <a:latin typeface="Agency FB" pitchFamily="34" charset="0"/>
              </a:rPr>
              <a:t>Format Observasi Sikap diatas bisa dikembangkan sesuai kebutuhan</a:t>
            </a:r>
          </a:p>
          <a:p>
            <a:pPr marL="268288" indent="-268288">
              <a:buFont typeface="+mj-lt"/>
              <a:buAutoNum type="arabicPeriod"/>
            </a:pPr>
            <a:r>
              <a:rPr lang="id-ID" dirty="0" smtClean="0">
                <a:latin typeface="Agency FB" pitchFamily="34" charset="0"/>
              </a:rPr>
              <a:t>Satu Form digunakan  untuk satu kelas</a:t>
            </a:r>
            <a:endParaRPr lang="id-ID" dirty="0">
              <a:latin typeface="Agency FB"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73268" y="312003"/>
            <a:ext cx="8397766"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4000" b="1" dirty="0" smtClean="0">
                <a:ln w="11430"/>
                <a:solidFill>
                  <a:schemeClr val="bg1"/>
                </a:solidFill>
                <a:latin typeface="Berlin Sans FB Demi" pitchFamily="34" charset="0"/>
                <a:cs typeface="Calibri" pitchFamily="34" charset="0"/>
              </a:rPr>
              <a:t>PENILAIAN SIKAP</a:t>
            </a:r>
            <a:endParaRPr lang="id-ID" sz="4000" b="1" dirty="0">
              <a:ln w="11430"/>
              <a:solidFill>
                <a:schemeClr val="bg1"/>
              </a:solidFill>
              <a:latin typeface="Berlin Sans FB Demi" pitchFamily="34" charset="0"/>
              <a:cs typeface="Calibri" pitchFamily="34" charset="0"/>
            </a:endParaRPr>
          </a:p>
        </p:txBody>
      </p:sp>
      <p:grpSp>
        <p:nvGrpSpPr>
          <p:cNvPr id="2" name="Group 13"/>
          <p:cNvGrpSpPr/>
          <p:nvPr/>
        </p:nvGrpSpPr>
        <p:grpSpPr>
          <a:xfrm>
            <a:off x="380714" y="2805185"/>
            <a:ext cx="8382000" cy="2438400"/>
            <a:chOff x="380714" y="2805185"/>
            <a:chExt cx="8382000" cy="2438400"/>
          </a:xfrm>
        </p:grpSpPr>
        <p:sp>
          <p:nvSpPr>
            <p:cNvPr id="4" name="Rounded Rectangle 3"/>
            <p:cNvSpPr/>
            <p:nvPr/>
          </p:nvSpPr>
          <p:spPr>
            <a:xfrm>
              <a:off x="380714" y="3343701"/>
              <a:ext cx="1409700" cy="1371600"/>
            </a:xfrm>
            <a:prstGeom prst="roundRect">
              <a:avLst/>
            </a:prstGeom>
            <a:solidFill>
              <a:srgbClr val="0000CC"/>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id-ID" b="1" dirty="0" smtClean="0">
                  <a:latin typeface="Berlin Sans FB" pitchFamily="34" charset="0"/>
                </a:rPr>
                <a:t>Penilaian SIKAP</a:t>
              </a:r>
              <a:endParaRPr lang="id-ID" b="1" dirty="0">
                <a:latin typeface="Berlin Sans FB" pitchFamily="34" charset="0"/>
              </a:endParaRPr>
            </a:p>
          </p:txBody>
        </p:sp>
        <p:sp>
          <p:nvSpPr>
            <p:cNvPr id="6" name="Rounded Rectangle 5"/>
            <p:cNvSpPr/>
            <p:nvPr/>
          </p:nvSpPr>
          <p:spPr>
            <a:xfrm>
              <a:off x="2285714" y="2824235"/>
              <a:ext cx="1409700" cy="1028700"/>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id-ID" b="1" dirty="0" smtClean="0">
                  <a:latin typeface="Berlin Sans FB" pitchFamily="34" charset="0"/>
                </a:rPr>
                <a:t>Perilaku spesifik</a:t>
              </a:r>
              <a:endParaRPr lang="id-ID" b="1" dirty="0">
                <a:latin typeface="Berlin Sans FB" pitchFamily="34" charset="0"/>
              </a:endParaRPr>
            </a:p>
          </p:txBody>
        </p:sp>
        <p:sp>
          <p:nvSpPr>
            <p:cNvPr id="8" name="Rounded Rectangle 7"/>
            <p:cNvSpPr/>
            <p:nvPr/>
          </p:nvSpPr>
          <p:spPr>
            <a:xfrm>
              <a:off x="2285714" y="4214885"/>
              <a:ext cx="1409700" cy="1028700"/>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id-ID" b="1" dirty="0" smtClean="0">
                  <a:latin typeface="Berlin Sans FB" pitchFamily="34" charset="0"/>
                </a:rPr>
                <a:t>Perilaku umum</a:t>
              </a:r>
              <a:endParaRPr lang="id-ID" b="1" dirty="0">
                <a:latin typeface="Berlin Sans FB" pitchFamily="34" charset="0"/>
              </a:endParaRPr>
            </a:p>
          </p:txBody>
        </p:sp>
        <p:sp>
          <p:nvSpPr>
            <p:cNvPr id="9" name="Rounded Rectangle 8"/>
            <p:cNvSpPr/>
            <p:nvPr/>
          </p:nvSpPr>
          <p:spPr>
            <a:xfrm>
              <a:off x="4133564" y="2805185"/>
              <a:ext cx="1409700" cy="1028700"/>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marL="171450" indent="-171450">
                <a:buFont typeface="Arial" pitchFamily="34" charset="0"/>
                <a:buChar char="•"/>
              </a:pPr>
              <a:r>
                <a:rPr lang="id-ID" b="1" dirty="0" smtClean="0">
                  <a:latin typeface="Berlin Sans FB" pitchFamily="34" charset="0"/>
                </a:rPr>
                <a:t>Agama</a:t>
              </a:r>
            </a:p>
            <a:p>
              <a:pPr marL="171450" indent="-171450">
                <a:buFont typeface="Arial" pitchFamily="34" charset="0"/>
                <a:buChar char="•"/>
              </a:pPr>
              <a:r>
                <a:rPr lang="id-ID" b="1" dirty="0" smtClean="0">
                  <a:latin typeface="Berlin Sans FB" pitchFamily="34" charset="0"/>
                </a:rPr>
                <a:t>PPKn</a:t>
              </a:r>
              <a:endParaRPr lang="id-ID" b="1" dirty="0">
                <a:latin typeface="Berlin Sans FB" pitchFamily="34" charset="0"/>
              </a:endParaRPr>
            </a:p>
          </p:txBody>
        </p:sp>
        <p:sp>
          <p:nvSpPr>
            <p:cNvPr id="10" name="Rounded Rectangle 9"/>
            <p:cNvSpPr/>
            <p:nvPr/>
          </p:nvSpPr>
          <p:spPr>
            <a:xfrm>
              <a:off x="4133564" y="4195835"/>
              <a:ext cx="1409700" cy="1028700"/>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marL="95250"/>
              <a:r>
                <a:rPr lang="id-ID" b="1" dirty="0" smtClean="0">
                  <a:latin typeface="Berlin Sans FB" pitchFamily="34" charset="0"/>
                </a:rPr>
                <a:t>Semua MP</a:t>
              </a:r>
            </a:p>
            <a:p>
              <a:pPr marL="95250"/>
              <a:r>
                <a:rPr lang="id-ID" sz="1100" b="1" dirty="0" smtClean="0">
                  <a:latin typeface="Berlin Sans FB" pitchFamily="34" charset="0"/>
                </a:rPr>
                <a:t>(kecuali  diatas)</a:t>
              </a:r>
              <a:endParaRPr lang="id-ID" sz="1100" b="1" dirty="0">
                <a:latin typeface="Berlin Sans FB" pitchFamily="34" charset="0"/>
              </a:endParaRPr>
            </a:p>
          </p:txBody>
        </p:sp>
        <p:sp>
          <p:nvSpPr>
            <p:cNvPr id="12" name="Rounded Rectangle 11"/>
            <p:cNvSpPr/>
            <p:nvPr/>
          </p:nvSpPr>
          <p:spPr>
            <a:xfrm>
              <a:off x="6343364" y="2805185"/>
              <a:ext cx="2419350" cy="2438400"/>
            </a:xfrm>
            <a:prstGeom prst="roundRect">
              <a:avLst/>
            </a:prstGeom>
            <a:solidFill>
              <a:srgbClr val="00FF99"/>
            </a:solidFill>
          </p:spPr>
          <p:style>
            <a:lnRef idx="0">
              <a:schemeClr val="accent6"/>
            </a:lnRef>
            <a:fillRef idx="3">
              <a:schemeClr val="accent6"/>
            </a:fillRef>
            <a:effectRef idx="3">
              <a:schemeClr val="accent6"/>
            </a:effectRef>
            <a:fontRef idx="minor">
              <a:schemeClr val="lt1"/>
            </a:fontRef>
          </p:style>
          <p:txBody>
            <a:bodyPr rtlCol="0" anchor="ctr"/>
            <a:lstStyle/>
            <a:p>
              <a:pPr marL="171450" indent="-171450">
                <a:lnSpc>
                  <a:spcPts val="2500"/>
                </a:lnSpc>
                <a:buFont typeface="Arial" pitchFamily="34" charset="0"/>
                <a:buChar char="•"/>
              </a:pPr>
              <a:r>
                <a:rPr lang="id-ID" b="1" dirty="0" smtClean="0">
                  <a:solidFill>
                    <a:schemeClr val="tx1"/>
                  </a:solidFill>
                  <a:latin typeface="Berlin Sans FB" pitchFamily="34" charset="0"/>
                </a:rPr>
                <a:t>Menerima</a:t>
              </a:r>
            </a:p>
            <a:p>
              <a:pPr marL="171450" indent="-171450">
                <a:lnSpc>
                  <a:spcPts val="2500"/>
                </a:lnSpc>
                <a:buFont typeface="Arial" pitchFamily="34" charset="0"/>
                <a:buChar char="•"/>
              </a:pPr>
              <a:r>
                <a:rPr lang="id-ID" b="1" dirty="0" smtClean="0">
                  <a:solidFill>
                    <a:schemeClr val="tx1"/>
                  </a:solidFill>
                  <a:latin typeface="Berlin Sans FB" pitchFamily="34" charset="0"/>
                </a:rPr>
                <a:t>Menjalankan</a:t>
              </a:r>
            </a:p>
            <a:p>
              <a:pPr marL="171450" indent="-171450">
                <a:lnSpc>
                  <a:spcPts val="2500"/>
                </a:lnSpc>
                <a:buFont typeface="Arial" pitchFamily="34" charset="0"/>
                <a:buChar char="•"/>
              </a:pPr>
              <a:r>
                <a:rPr lang="id-ID" b="1" dirty="0" smtClean="0">
                  <a:solidFill>
                    <a:schemeClr val="tx1"/>
                  </a:solidFill>
                  <a:latin typeface="Berlin Sans FB" pitchFamily="34" charset="0"/>
                </a:rPr>
                <a:t>Menghargai</a:t>
              </a:r>
            </a:p>
            <a:p>
              <a:pPr marL="171450" indent="-171450">
                <a:lnSpc>
                  <a:spcPts val="2500"/>
                </a:lnSpc>
                <a:buFont typeface="Arial" pitchFamily="34" charset="0"/>
                <a:buChar char="•"/>
              </a:pPr>
              <a:r>
                <a:rPr lang="id-ID" b="1" dirty="0" smtClean="0">
                  <a:solidFill>
                    <a:schemeClr val="tx1"/>
                  </a:solidFill>
                  <a:latin typeface="Berlin Sans FB" pitchFamily="34" charset="0"/>
                </a:rPr>
                <a:t>Menghayati</a:t>
              </a:r>
            </a:p>
            <a:p>
              <a:pPr marL="171450" indent="-171450">
                <a:lnSpc>
                  <a:spcPts val="2500"/>
                </a:lnSpc>
                <a:buFont typeface="Arial" pitchFamily="34" charset="0"/>
                <a:buChar char="•"/>
              </a:pPr>
              <a:r>
                <a:rPr lang="id-ID" b="1" dirty="0" smtClean="0">
                  <a:solidFill>
                    <a:schemeClr val="tx1"/>
                  </a:solidFill>
                  <a:latin typeface="Berlin Sans FB" pitchFamily="34" charset="0"/>
                </a:rPr>
                <a:t>Mengamalkan</a:t>
              </a:r>
              <a:endParaRPr lang="id-ID" b="1" dirty="0">
                <a:solidFill>
                  <a:schemeClr val="tx1"/>
                </a:solidFill>
                <a:latin typeface="Berlin Sans FB" pitchFamily="34" charset="0"/>
              </a:endParaRPr>
            </a:p>
          </p:txBody>
        </p:sp>
        <p:cxnSp>
          <p:nvCxnSpPr>
            <p:cNvPr id="18" name="Elbow Connector 17"/>
            <p:cNvCxnSpPr>
              <a:stCxn id="6" idx="3"/>
            </p:cNvCxnSpPr>
            <p:nvPr/>
          </p:nvCxnSpPr>
          <p:spPr>
            <a:xfrm>
              <a:off x="3695414" y="3338585"/>
              <a:ext cx="4191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Elbow Connector 18"/>
            <p:cNvCxnSpPr/>
            <p:nvPr/>
          </p:nvCxnSpPr>
          <p:spPr>
            <a:xfrm>
              <a:off x="3714464" y="4776860"/>
              <a:ext cx="4191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Left Brace 19"/>
            <p:cNvSpPr/>
            <p:nvPr/>
          </p:nvSpPr>
          <p:spPr>
            <a:xfrm>
              <a:off x="1809463" y="3228122"/>
              <a:ext cx="447676" cy="1619250"/>
            </a:xfrm>
            <a:prstGeom prst="leftBrace">
              <a:avLst>
                <a:gd name="adj1" fmla="val 0"/>
                <a:gd name="adj2" fmla="val 48824"/>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21" name="Left Brace 20"/>
            <p:cNvSpPr/>
            <p:nvPr/>
          </p:nvSpPr>
          <p:spPr>
            <a:xfrm rot="10800000">
              <a:off x="5524213" y="3195710"/>
              <a:ext cx="771525" cy="1619250"/>
            </a:xfrm>
            <a:prstGeom prst="leftBrace">
              <a:avLst>
                <a:gd name="adj1" fmla="val 0"/>
                <a:gd name="adj2" fmla="val 48824"/>
              </a:avLst>
            </a:prstGeom>
            <a:ln w="28575">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grpSp>
    </p:spTree>
    <p:extLst>
      <p:ext uri="{BB962C8B-B14F-4D97-AF65-F5344CB8AC3E}">
        <p14:creationId xmlns:p14="http://schemas.microsoft.com/office/powerpoint/2010/main" val="625790224"/>
      </p:ext>
    </p:extLst>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73268" y="312003"/>
            <a:ext cx="8397766"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4000" b="1" dirty="0" smtClean="0">
                <a:ln w="11430"/>
                <a:solidFill>
                  <a:schemeClr val="bg1"/>
                </a:solidFill>
                <a:latin typeface="Berlin Sans FB Demi" pitchFamily="34" charset="0"/>
                <a:cs typeface="Calibri" pitchFamily="34" charset="0"/>
              </a:rPr>
              <a:t>ALUR TEKNIK PENILAIAN</a:t>
            </a:r>
            <a:r>
              <a:rPr lang="en-US" sz="4000" b="1" dirty="0" smtClean="0">
                <a:ln w="11430"/>
                <a:solidFill>
                  <a:schemeClr val="bg1"/>
                </a:solidFill>
                <a:latin typeface="Berlin Sans FB Demi" pitchFamily="34" charset="0"/>
                <a:cs typeface="Calibri" pitchFamily="34" charset="0"/>
              </a:rPr>
              <a:t> </a:t>
            </a:r>
            <a:r>
              <a:rPr lang="id-ID" sz="4000" b="1" dirty="0">
                <a:ln w="11430"/>
                <a:solidFill>
                  <a:schemeClr val="bg1"/>
                </a:solidFill>
                <a:latin typeface="Berlin Sans FB Demi" pitchFamily="34" charset="0"/>
                <a:cs typeface="Calibri" pitchFamily="34" charset="0"/>
              </a:rPr>
              <a:t>SIKAP</a:t>
            </a:r>
          </a:p>
        </p:txBody>
      </p:sp>
      <p:grpSp>
        <p:nvGrpSpPr>
          <p:cNvPr id="2" name="Group 14"/>
          <p:cNvGrpSpPr/>
          <p:nvPr/>
        </p:nvGrpSpPr>
        <p:grpSpPr>
          <a:xfrm>
            <a:off x="114300" y="2178936"/>
            <a:ext cx="8923370" cy="3788306"/>
            <a:chOff x="114300" y="2178936"/>
            <a:chExt cx="8923370" cy="3788306"/>
          </a:xfrm>
        </p:grpSpPr>
        <p:sp>
          <p:nvSpPr>
            <p:cNvPr id="6" name="Rounded Rectangle 5"/>
            <p:cNvSpPr/>
            <p:nvPr/>
          </p:nvSpPr>
          <p:spPr>
            <a:xfrm>
              <a:off x="3616996" y="2677633"/>
              <a:ext cx="1714786" cy="1185935"/>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id-ID" b="1" u="sng" dirty="0" smtClean="0">
                  <a:latin typeface="Berlin Sans FB" pitchFamily="34" charset="0"/>
                </a:rPr>
                <a:t>UTAMA</a:t>
              </a:r>
              <a:r>
                <a:rPr lang="id-ID" b="1" dirty="0" smtClean="0">
                  <a:latin typeface="Berlin Sans FB" pitchFamily="34" charset="0"/>
                </a:rPr>
                <a:t>:</a:t>
              </a:r>
            </a:p>
            <a:p>
              <a:pPr algn="ctr"/>
              <a:r>
                <a:rPr lang="id-ID" b="1" dirty="0" smtClean="0">
                  <a:latin typeface="Berlin Sans FB" pitchFamily="34" charset="0"/>
                </a:rPr>
                <a:t>Melalui obervasi</a:t>
              </a:r>
              <a:endParaRPr lang="id-ID" b="1" dirty="0">
                <a:latin typeface="Berlin Sans FB" pitchFamily="34" charset="0"/>
              </a:endParaRPr>
            </a:p>
          </p:txBody>
        </p:sp>
        <p:sp>
          <p:nvSpPr>
            <p:cNvPr id="8" name="Rounded Rectangle 7"/>
            <p:cNvSpPr/>
            <p:nvPr/>
          </p:nvSpPr>
          <p:spPr>
            <a:xfrm>
              <a:off x="3616996" y="4225518"/>
              <a:ext cx="1714786" cy="1195316"/>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id-ID" b="1" u="sng" dirty="0" smtClean="0">
                  <a:latin typeface="Berlin Sans FB" pitchFamily="34" charset="0"/>
                </a:rPr>
                <a:t>PENUNJANG</a:t>
              </a:r>
              <a:r>
                <a:rPr lang="id-ID" b="1" dirty="0" smtClean="0">
                  <a:latin typeface="Berlin Sans FB" pitchFamily="34" charset="0"/>
                </a:rPr>
                <a:t>:</a:t>
              </a:r>
            </a:p>
            <a:p>
              <a:pPr algn="ctr"/>
              <a:r>
                <a:rPr lang="id-ID" b="1" dirty="0" smtClean="0">
                  <a:latin typeface="Berlin Sans FB" pitchFamily="34" charset="0"/>
                </a:rPr>
                <a:t>PD, Pen antar teman</a:t>
              </a:r>
              <a:endParaRPr lang="id-ID" b="1" dirty="0">
                <a:latin typeface="Berlin Sans FB" pitchFamily="34" charset="0"/>
              </a:endParaRPr>
            </a:p>
          </p:txBody>
        </p:sp>
        <p:sp>
          <p:nvSpPr>
            <p:cNvPr id="9" name="Rounded Rectangle 8"/>
            <p:cNvSpPr/>
            <p:nvPr/>
          </p:nvSpPr>
          <p:spPr>
            <a:xfrm>
              <a:off x="1828514" y="3243334"/>
              <a:ext cx="1409700" cy="1595365"/>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marL="171450" indent="-171450">
                <a:buFont typeface="Arial" pitchFamily="34" charset="0"/>
                <a:buChar char="•"/>
              </a:pPr>
              <a:r>
                <a:rPr lang="id-ID" b="1" dirty="0" smtClean="0">
                  <a:latin typeface="Berlin Sans FB" pitchFamily="34" charset="0"/>
                </a:rPr>
                <a:t>Guru MP</a:t>
              </a:r>
            </a:p>
            <a:p>
              <a:pPr marL="171450" indent="-171450">
                <a:buFont typeface="Arial" pitchFamily="34" charset="0"/>
                <a:buChar char="•"/>
              </a:pPr>
              <a:r>
                <a:rPr lang="id-ID" b="1" dirty="0" smtClean="0">
                  <a:latin typeface="Berlin Sans FB" pitchFamily="34" charset="0"/>
                </a:rPr>
                <a:t>Guru BK</a:t>
              </a:r>
            </a:p>
            <a:p>
              <a:pPr marL="171450" indent="-171450">
                <a:buFont typeface="Arial" pitchFamily="34" charset="0"/>
                <a:buChar char="•"/>
              </a:pPr>
              <a:r>
                <a:rPr lang="id-ID" b="1" dirty="0" smtClean="0">
                  <a:latin typeface="Berlin Sans FB" pitchFamily="34" charset="0"/>
                </a:rPr>
                <a:t>Wl Kelas</a:t>
              </a:r>
              <a:endParaRPr lang="id-ID" b="1" dirty="0">
                <a:latin typeface="Berlin Sans FB" pitchFamily="34" charset="0"/>
              </a:endParaRPr>
            </a:p>
          </p:txBody>
        </p:sp>
        <p:sp>
          <p:nvSpPr>
            <p:cNvPr id="12" name="Rounded Rectangle 11"/>
            <p:cNvSpPr/>
            <p:nvPr/>
          </p:nvSpPr>
          <p:spPr>
            <a:xfrm>
              <a:off x="7299434" y="3360585"/>
              <a:ext cx="1738236" cy="1404865"/>
            </a:xfrm>
            <a:prstGeom prst="roundRect">
              <a:avLst/>
            </a:prstGeom>
            <a:solidFill>
              <a:srgbClr val="00FF99"/>
            </a:solidFill>
          </p:spPr>
          <p:style>
            <a:lnRef idx="0">
              <a:schemeClr val="accent6"/>
            </a:lnRef>
            <a:fillRef idx="3">
              <a:schemeClr val="accent6"/>
            </a:fillRef>
            <a:effectRef idx="3">
              <a:schemeClr val="accent6"/>
            </a:effectRef>
            <a:fontRef idx="minor">
              <a:schemeClr val="lt1"/>
            </a:fontRef>
          </p:style>
          <p:txBody>
            <a:bodyPr rtlCol="0" anchor="ctr"/>
            <a:lstStyle/>
            <a:p>
              <a:pPr algn="ctr">
                <a:lnSpc>
                  <a:spcPts val="2500"/>
                </a:lnSpc>
              </a:pPr>
              <a:r>
                <a:rPr lang="id-ID" b="1" dirty="0" smtClean="0">
                  <a:solidFill>
                    <a:schemeClr val="tx1"/>
                  </a:solidFill>
                  <a:latin typeface="Arial Narrow" pitchFamily="34" charset="0"/>
                </a:rPr>
                <a:t>Deskripsi Sikap </a:t>
              </a:r>
            </a:p>
            <a:p>
              <a:pPr marL="171450" indent="-171450" algn="ctr">
                <a:lnSpc>
                  <a:spcPts val="2500"/>
                </a:lnSpc>
              </a:pPr>
              <a:r>
                <a:rPr lang="id-ID" b="1" dirty="0" smtClean="0">
                  <a:solidFill>
                    <a:schemeClr val="tx1"/>
                  </a:solidFill>
                  <a:latin typeface="Arial Narrow" pitchFamily="34" charset="0"/>
                </a:rPr>
                <a:t>(RAPOR)</a:t>
              </a:r>
              <a:endParaRPr lang="id-ID" b="1" dirty="0">
                <a:solidFill>
                  <a:schemeClr val="tx1"/>
                </a:solidFill>
                <a:latin typeface="Arial Narrow" pitchFamily="34" charset="0"/>
              </a:endParaRPr>
            </a:p>
          </p:txBody>
        </p:sp>
        <p:cxnSp>
          <p:nvCxnSpPr>
            <p:cNvPr id="19" name="Elbow Connector 18"/>
            <p:cNvCxnSpPr/>
            <p:nvPr/>
          </p:nvCxnSpPr>
          <p:spPr>
            <a:xfrm flipV="1">
              <a:off x="7007586" y="4072010"/>
              <a:ext cx="300967" cy="5317"/>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Left Brace 19"/>
            <p:cNvSpPr/>
            <p:nvPr/>
          </p:nvSpPr>
          <p:spPr>
            <a:xfrm>
              <a:off x="3200399" y="3228122"/>
              <a:ext cx="390239" cy="1619250"/>
            </a:xfrm>
            <a:prstGeom prst="leftBrace">
              <a:avLst>
                <a:gd name="adj1" fmla="val 0"/>
                <a:gd name="adj2" fmla="val 48824"/>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21" name="Left Brace 20"/>
            <p:cNvSpPr/>
            <p:nvPr/>
          </p:nvSpPr>
          <p:spPr>
            <a:xfrm rot="10800000">
              <a:off x="5276849" y="3252860"/>
              <a:ext cx="428338" cy="1619250"/>
            </a:xfrm>
            <a:prstGeom prst="leftBrace">
              <a:avLst>
                <a:gd name="adj1" fmla="val 0"/>
                <a:gd name="adj2" fmla="val 48824"/>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16" name="Rounded Rectangle 15"/>
            <p:cNvSpPr/>
            <p:nvPr/>
          </p:nvSpPr>
          <p:spPr>
            <a:xfrm>
              <a:off x="5657564" y="3319534"/>
              <a:ext cx="1409700" cy="1595365"/>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marL="171450" indent="-171450"/>
              <a:r>
                <a:rPr lang="id-ID" b="1" dirty="0" smtClean="0">
                  <a:latin typeface="Berlin Sans FB" pitchFamily="34" charset="0"/>
                </a:rPr>
                <a:t>Dikumpulkan ke </a:t>
              </a:r>
            </a:p>
            <a:p>
              <a:pPr algn="ctr"/>
              <a:r>
                <a:rPr lang="id-ID" b="1" dirty="0" smtClean="0">
                  <a:latin typeface="Berlin Sans FB" pitchFamily="34" charset="0"/>
                </a:rPr>
                <a:t>Walikelas </a:t>
              </a:r>
              <a:r>
                <a:rPr lang="id-ID" dirty="0" smtClean="0">
                  <a:latin typeface="Berlin Sans FB" pitchFamily="34" charset="0"/>
                </a:rPr>
                <a:t>(utk diolah)</a:t>
              </a:r>
              <a:endParaRPr lang="id-ID" dirty="0">
                <a:latin typeface="Berlin Sans FB" pitchFamily="34" charset="0"/>
              </a:endParaRPr>
            </a:p>
          </p:txBody>
        </p:sp>
        <p:sp>
          <p:nvSpPr>
            <p:cNvPr id="22" name="Rectangular Callout 21"/>
            <p:cNvSpPr/>
            <p:nvPr/>
          </p:nvSpPr>
          <p:spPr>
            <a:xfrm>
              <a:off x="5581650" y="2178936"/>
              <a:ext cx="1676400" cy="800100"/>
            </a:xfrm>
            <a:prstGeom prst="wedgeRectCallout">
              <a:avLst>
                <a:gd name="adj1" fmla="val -80017"/>
                <a:gd name="adj2" fmla="val 69643"/>
              </a:avLst>
            </a:prstGeom>
            <a:noFill/>
            <a:ln w="952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Selama pembelajaran</a:t>
              </a:r>
              <a:endParaRPr lang="id-ID" dirty="0">
                <a:solidFill>
                  <a:schemeClr val="tx1"/>
                </a:solidFill>
              </a:endParaRPr>
            </a:p>
          </p:txBody>
        </p:sp>
        <p:sp>
          <p:nvSpPr>
            <p:cNvPr id="23" name="Rectangular Callout 22"/>
            <p:cNvSpPr/>
            <p:nvPr/>
          </p:nvSpPr>
          <p:spPr>
            <a:xfrm>
              <a:off x="5600700" y="5167142"/>
              <a:ext cx="1676400" cy="800100"/>
            </a:xfrm>
            <a:prstGeom prst="wedgeRectCallout">
              <a:avLst>
                <a:gd name="adj1" fmla="val -75472"/>
                <a:gd name="adj2" fmla="val -58928"/>
              </a:avLst>
            </a:prstGeom>
            <a:noFill/>
            <a:ln w="952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Sesuai kebutuhan</a:t>
              </a:r>
              <a:endParaRPr lang="id-ID" dirty="0">
                <a:solidFill>
                  <a:schemeClr val="tx1"/>
                </a:solidFill>
              </a:endParaRPr>
            </a:p>
          </p:txBody>
        </p:sp>
        <p:cxnSp>
          <p:nvCxnSpPr>
            <p:cNvPr id="24" name="Elbow Connector 23"/>
            <p:cNvCxnSpPr/>
            <p:nvPr/>
          </p:nvCxnSpPr>
          <p:spPr>
            <a:xfrm>
              <a:off x="1409414" y="4072010"/>
              <a:ext cx="4191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114300" y="3381801"/>
              <a:ext cx="1409700" cy="1371600"/>
            </a:xfrm>
            <a:prstGeom prst="roundRect">
              <a:avLst/>
            </a:prstGeom>
            <a:solidFill>
              <a:srgbClr val="0000CC"/>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id-ID" b="1" dirty="0" smtClean="0">
                  <a:latin typeface="Berlin Sans FB" pitchFamily="34" charset="0"/>
                </a:rPr>
                <a:t>Penilaian SIKAP</a:t>
              </a:r>
              <a:endParaRPr lang="id-ID" b="1" dirty="0">
                <a:latin typeface="Berlin Sans FB" pitchFamily="34" charset="0"/>
              </a:endParaRPr>
            </a:p>
          </p:txBody>
        </p:sp>
      </p:grpSp>
      <p:grpSp>
        <p:nvGrpSpPr>
          <p:cNvPr id="3" name="Group 30"/>
          <p:cNvGrpSpPr/>
          <p:nvPr/>
        </p:nvGrpSpPr>
        <p:grpSpPr>
          <a:xfrm>
            <a:off x="141894" y="6069724"/>
            <a:ext cx="8812922" cy="400110"/>
            <a:chOff x="141894" y="6006660"/>
            <a:chExt cx="8812922" cy="400110"/>
          </a:xfrm>
        </p:grpSpPr>
        <p:cxnSp>
          <p:nvCxnSpPr>
            <p:cNvPr id="18" name="Elbow Connector 17"/>
            <p:cNvCxnSpPr/>
            <p:nvPr/>
          </p:nvCxnSpPr>
          <p:spPr>
            <a:xfrm flipV="1">
              <a:off x="141894" y="6227379"/>
              <a:ext cx="8812922" cy="2"/>
            </a:xfrm>
            <a:prstGeom prst="bentConnector3">
              <a:avLst>
                <a:gd name="adj1" fmla="val 50000"/>
              </a:avLst>
            </a:prstGeom>
            <a:ln>
              <a:headEnd type="diamond" w="med" len="med"/>
              <a:tailEnd type="diamond" w="med" len="med"/>
            </a:ln>
          </p:spPr>
          <p:style>
            <a:lnRef idx="3">
              <a:schemeClr val="dk1"/>
            </a:lnRef>
            <a:fillRef idx="0">
              <a:schemeClr val="dk1"/>
            </a:fillRef>
            <a:effectRef idx="2">
              <a:schemeClr val="dk1"/>
            </a:effectRef>
            <a:fontRef idx="minor">
              <a:schemeClr val="tx1"/>
            </a:fontRef>
          </p:style>
        </p:cxnSp>
        <p:sp>
          <p:nvSpPr>
            <p:cNvPr id="30" name="TextBox 29"/>
            <p:cNvSpPr txBox="1"/>
            <p:nvPr/>
          </p:nvSpPr>
          <p:spPr>
            <a:xfrm>
              <a:off x="3090049" y="6006660"/>
              <a:ext cx="2285999" cy="400110"/>
            </a:xfrm>
            <a:prstGeom prst="rect">
              <a:avLst/>
            </a:prstGeom>
            <a:solidFill>
              <a:schemeClr val="tx1"/>
            </a:solidFill>
          </p:spPr>
          <p:txBody>
            <a:bodyPr wrap="square" rtlCol="0" anchor="ctr" anchorCtr="0">
              <a:spAutoFit/>
            </a:bodyPr>
            <a:lstStyle/>
            <a:p>
              <a:pPr algn="ctr">
                <a:lnSpc>
                  <a:spcPts val="2300"/>
                </a:lnSpc>
              </a:pPr>
              <a:r>
                <a:rPr lang="id-ID" sz="2000" dirty="0" smtClean="0">
                  <a:solidFill>
                    <a:srgbClr val="FFFF00"/>
                  </a:solidFill>
                  <a:latin typeface="Arial Narrow" pitchFamily="34" charset="0"/>
                </a:rPr>
                <a:t>Selama 1 semester</a:t>
              </a:r>
              <a:endParaRPr lang="id-ID" sz="2000" dirty="0">
                <a:solidFill>
                  <a:srgbClr val="FFFF00"/>
                </a:solidFill>
                <a:latin typeface="Arial Narrow" pitchFamily="34" charset="0"/>
              </a:endParaRPr>
            </a:p>
          </p:txBody>
        </p:sp>
      </p:grpSp>
    </p:spTree>
    <p:extLst>
      <p:ext uri="{BB962C8B-B14F-4D97-AF65-F5344CB8AC3E}">
        <p14:creationId xmlns:p14="http://schemas.microsoft.com/office/powerpoint/2010/main" val="625790224"/>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938"/>
            <a:ext cx="9144000" cy="1611312"/>
          </a:xfrm>
          <a:solidFill>
            <a:schemeClr val="accent5">
              <a:lumMod val="40000"/>
              <a:lumOff val="60000"/>
            </a:schemeClr>
          </a:solidFill>
        </p:spPr>
        <p:txBody>
          <a:bodyPr>
            <a:noAutofit/>
          </a:bodyPr>
          <a:lstStyle/>
          <a:p>
            <a:pPr>
              <a:lnSpc>
                <a:spcPts val="3600"/>
              </a:lnSpc>
              <a:tabLst>
                <a:tab pos="857250" algn="l"/>
              </a:tabLst>
            </a:pPr>
            <a:r>
              <a:rPr lang="en-US" sz="4000" dirty="0" err="1" smtClean="0">
                <a:solidFill>
                  <a:srgbClr val="0000FF"/>
                </a:solidFill>
                <a:latin typeface="Berlin Sans FB" pitchFamily="34" charset="0"/>
              </a:rPr>
              <a:t>Permendikbud</a:t>
            </a:r>
            <a:r>
              <a:rPr lang="en-US" sz="4000" dirty="0" smtClean="0">
                <a:solidFill>
                  <a:srgbClr val="0000FF"/>
                </a:solidFill>
                <a:latin typeface="Berlin Sans FB" pitchFamily="34" charset="0"/>
              </a:rPr>
              <a:t> No 23 </a:t>
            </a:r>
            <a:r>
              <a:rPr lang="en-US" sz="4000" dirty="0" err="1" smtClean="0">
                <a:solidFill>
                  <a:srgbClr val="0000FF"/>
                </a:solidFill>
                <a:latin typeface="Berlin Sans FB" pitchFamily="34" charset="0"/>
              </a:rPr>
              <a:t>Tahun</a:t>
            </a:r>
            <a:r>
              <a:rPr lang="en-US" sz="4000" dirty="0" smtClean="0">
                <a:solidFill>
                  <a:srgbClr val="0000FF"/>
                </a:solidFill>
                <a:latin typeface="Berlin Sans FB" pitchFamily="34" charset="0"/>
              </a:rPr>
              <a:t> 2016 </a:t>
            </a:r>
            <a:br>
              <a:rPr lang="en-US" sz="4000" dirty="0" smtClean="0">
                <a:solidFill>
                  <a:srgbClr val="0000FF"/>
                </a:solidFill>
                <a:latin typeface="Berlin Sans FB" pitchFamily="34" charset="0"/>
              </a:rPr>
            </a:br>
            <a:r>
              <a:rPr lang="en-US" sz="4000" u="sng" dirty="0" smtClean="0">
                <a:solidFill>
                  <a:srgbClr val="0000FF"/>
                </a:solidFill>
                <a:latin typeface="Berlin Sans FB" pitchFamily="34" charset="0"/>
              </a:rPr>
              <a:t>(</a:t>
            </a:r>
            <a:r>
              <a:rPr lang="en-US" sz="4000" u="sng" dirty="0" err="1" smtClean="0">
                <a:solidFill>
                  <a:srgbClr val="0000FF"/>
                </a:solidFill>
                <a:latin typeface="Berlin Sans FB" pitchFamily="34" charset="0"/>
              </a:rPr>
              <a:t>Standar</a:t>
            </a:r>
            <a:r>
              <a:rPr lang="en-US" sz="4000" u="sng" dirty="0" smtClean="0">
                <a:solidFill>
                  <a:srgbClr val="0000FF"/>
                </a:solidFill>
                <a:latin typeface="Berlin Sans FB" pitchFamily="34" charset="0"/>
              </a:rPr>
              <a:t> </a:t>
            </a:r>
            <a:r>
              <a:rPr lang="en-US" sz="4000" u="sng" dirty="0" err="1" smtClean="0">
                <a:solidFill>
                  <a:srgbClr val="0000FF"/>
                </a:solidFill>
                <a:latin typeface="Berlin Sans FB" pitchFamily="34" charset="0"/>
              </a:rPr>
              <a:t>Penilaian</a:t>
            </a:r>
            <a:r>
              <a:rPr lang="en-US" sz="4000" u="sng" dirty="0" smtClean="0">
                <a:solidFill>
                  <a:srgbClr val="0000FF"/>
                </a:solidFill>
                <a:latin typeface="Berlin Sans FB" pitchFamily="34" charset="0"/>
              </a:rPr>
              <a:t> </a:t>
            </a:r>
            <a:r>
              <a:rPr lang="en-US" sz="4000" u="sng" dirty="0" err="1" smtClean="0">
                <a:solidFill>
                  <a:srgbClr val="0000FF"/>
                </a:solidFill>
                <a:latin typeface="Berlin Sans FB" pitchFamily="34" charset="0"/>
              </a:rPr>
              <a:t>Pendidikan</a:t>
            </a:r>
            <a:r>
              <a:rPr lang="en-US" sz="4000" u="sng" dirty="0" smtClean="0">
                <a:solidFill>
                  <a:srgbClr val="0000FF"/>
                </a:solidFill>
                <a:latin typeface="Berlin Sans FB" pitchFamily="34" charset="0"/>
              </a:rPr>
              <a:t>)</a:t>
            </a:r>
            <a:r>
              <a:rPr lang="en-US" sz="3300" dirty="0" smtClean="0">
                <a:solidFill>
                  <a:srgbClr val="0000FF"/>
                </a:solidFill>
                <a:latin typeface="Berlin Sans FB" pitchFamily="34" charset="0"/>
              </a:rPr>
              <a:t/>
            </a:r>
            <a:br>
              <a:rPr lang="en-US" sz="3300" dirty="0" smtClean="0">
                <a:solidFill>
                  <a:srgbClr val="0000FF"/>
                </a:solidFill>
                <a:latin typeface="Berlin Sans FB" pitchFamily="34" charset="0"/>
              </a:rPr>
            </a:br>
            <a:r>
              <a:rPr lang="en-US" sz="3600" dirty="0" smtClean="0">
                <a:latin typeface="Berlin Sans FB" pitchFamily="34" charset="0"/>
              </a:rPr>
              <a:t> </a:t>
            </a:r>
            <a:r>
              <a:rPr lang="en-US" sz="2000" dirty="0" smtClean="0">
                <a:latin typeface="Berlin Sans FB" pitchFamily="34" charset="0"/>
                <a:sym typeface="Symbol"/>
              </a:rPr>
              <a:t></a:t>
            </a:r>
            <a:r>
              <a:rPr lang="en-US" sz="2000" dirty="0" err="1" smtClean="0">
                <a:latin typeface="Berlin Sans FB" pitchFamily="34" charset="0"/>
              </a:rPr>
              <a:t>Pasal</a:t>
            </a:r>
            <a:r>
              <a:rPr lang="en-US" sz="2000" dirty="0" smtClean="0">
                <a:latin typeface="Berlin Sans FB" pitchFamily="34" charset="0"/>
              </a:rPr>
              <a:t> 6 </a:t>
            </a:r>
            <a:r>
              <a:rPr lang="en-US" sz="2000" dirty="0" err="1" smtClean="0">
                <a:latin typeface="Berlin Sans FB" pitchFamily="34" charset="0"/>
              </a:rPr>
              <a:t>ayat</a:t>
            </a:r>
            <a:r>
              <a:rPr lang="en-US" sz="2000" dirty="0" smtClean="0">
                <a:latin typeface="Berlin Sans FB" pitchFamily="34" charset="0"/>
              </a:rPr>
              <a:t> (3), </a:t>
            </a:r>
            <a:r>
              <a:rPr lang="en-US" sz="2000" dirty="0" err="1" smtClean="0">
                <a:latin typeface="Berlin Sans FB" pitchFamily="34" charset="0"/>
              </a:rPr>
              <a:t>Pasal</a:t>
            </a:r>
            <a:r>
              <a:rPr lang="en-US" sz="2000" dirty="0" smtClean="0">
                <a:latin typeface="Berlin Sans FB" pitchFamily="34" charset="0"/>
              </a:rPr>
              <a:t> 9 </a:t>
            </a:r>
            <a:r>
              <a:rPr lang="en-US" sz="2000" dirty="0" err="1" smtClean="0">
                <a:latin typeface="Berlin Sans FB" pitchFamily="34" charset="0"/>
              </a:rPr>
              <a:t>ayat</a:t>
            </a:r>
            <a:r>
              <a:rPr lang="en-US" sz="2000" dirty="0" smtClean="0">
                <a:latin typeface="Berlin Sans FB" pitchFamily="34" charset="0"/>
              </a:rPr>
              <a:t> (2), </a:t>
            </a:r>
            <a:r>
              <a:rPr lang="en-US" sz="2000" dirty="0" err="1" smtClean="0">
                <a:latin typeface="Berlin Sans FB" pitchFamily="34" charset="0"/>
              </a:rPr>
              <a:t>Pasal</a:t>
            </a:r>
            <a:r>
              <a:rPr lang="en-US" sz="2000" dirty="0" smtClean="0">
                <a:latin typeface="Berlin Sans FB" pitchFamily="34" charset="0"/>
              </a:rPr>
              <a:t> 10 </a:t>
            </a:r>
            <a:r>
              <a:rPr lang="en-US" sz="2000" dirty="0" err="1" smtClean="0">
                <a:latin typeface="Berlin Sans FB" pitchFamily="34" charset="0"/>
              </a:rPr>
              <a:t>ayat</a:t>
            </a:r>
            <a:r>
              <a:rPr lang="en-US" sz="2000" dirty="0" smtClean="0">
                <a:latin typeface="Berlin Sans FB" pitchFamily="34" charset="0"/>
              </a:rPr>
              <a:t> (2), </a:t>
            </a:r>
            <a:r>
              <a:rPr lang="en-US" sz="2000" dirty="0" err="1" smtClean="0">
                <a:latin typeface="Berlin Sans FB" pitchFamily="34" charset="0"/>
              </a:rPr>
              <a:t>dan</a:t>
            </a:r>
            <a:r>
              <a:rPr lang="en-US" sz="2000" dirty="0" smtClean="0">
                <a:latin typeface="Berlin Sans FB" pitchFamily="34" charset="0"/>
              </a:rPr>
              <a:t> </a:t>
            </a:r>
            <a:r>
              <a:rPr lang="en-US" sz="2000" dirty="0" err="1" smtClean="0">
                <a:latin typeface="Berlin Sans FB" pitchFamily="34" charset="0"/>
              </a:rPr>
              <a:t>Pasal</a:t>
            </a:r>
            <a:r>
              <a:rPr lang="en-US" sz="2000" dirty="0" smtClean="0">
                <a:latin typeface="Berlin Sans FB" pitchFamily="34" charset="0"/>
              </a:rPr>
              <a:t> 13 </a:t>
            </a:r>
            <a:r>
              <a:rPr lang="en-US" sz="2000" dirty="0" err="1" smtClean="0">
                <a:latin typeface="Berlin Sans FB" pitchFamily="34" charset="0"/>
              </a:rPr>
              <a:t>ayat</a:t>
            </a:r>
            <a:r>
              <a:rPr lang="en-US" sz="2000" dirty="0" smtClean="0">
                <a:latin typeface="Berlin Sans FB" pitchFamily="34" charset="0"/>
              </a:rPr>
              <a:t> (4)</a:t>
            </a:r>
            <a:r>
              <a:rPr lang="en-US" sz="2000" dirty="0" smtClean="0">
                <a:latin typeface="Berlin Sans FB" pitchFamily="34" charset="0"/>
                <a:sym typeface="Symbol"/>
              </a:rPr>
              <a:t></a:t>
            </a:r>
            <a:endParaRPr lang="en-US" sz="2000" dirty="0">
              <a:solidFill>
                <a:srgbClr val="0000FF"/>
              </a:solidFill>
              <a:latin typeface="Berlin Sans FB" pitchFamily="34" charset="0"/>
            </a:endParaRPr>
          </a:p>
        </p:txBody>
      </p:sp>
      <p:sp>
        <p:nvSpPr>
          <p:cNvPr id="3" name="Content Placeholder 2"/>
          <p:cNvSpPr>
            <a:spLocks noGrp="1"/>
          </p:cNvSpPr>
          <p:nvPr>
            <p:ph idx="1"/>
          </p:nvPr>
        </p:nvSpPr>
        <p:spPr>
          <a:xfrm>
            <a:off x="381000" y="2038352"/>
            <a:ext cx="8401050" cy="4525963"/>
          </a:xfrm>
          <a:solidFill>
            <a:srgbClr val="FFC000"/>
          </a:solidFill>
        </p:spPr>
        <p:txBody>
          <a:bodyPr>
            <a:normAutofit/>
          </a:bodyPr>
          <a:lstStyle/>
          <a:p>
            <a:pPr marL="0" indent="0" algn="ctr">
              <a:buNone/>
            </a:pPr>
            <a:r>
              <a:rPr lang="en-US" dirty="0" err="1" smtClean="0">
                <a:latin typeface="Berlin Sans FB" pitchFamily="34" charset="0"/>
              </a:rPr>
              <a:t>Mekanisme</a:t>
            </a:r>
            <a:r>
              <a:rPr lang="en-US" dirty="0" smtClean="0">
                <a:latin typeface="Berlin Sans FB" pitchFamily="34" charset="0"/>
              </a:rPr>
              <a:t> </a:t>
            </a:r>
            <a:r>
              <a:rPr lang="en-US" dirty="0" err="1" smtClean="0">
                <a:latin typeface="Berlin Sans FB" pitchFamily="34" charset="0"/>
              </a:rPr>
              <a:t>penilaian</a:t>
            </a:r>
            <a:r>
              <a:rPr lang="en-US" dirty="0" smtClean="0">
                <a:latin typeface="Berlin Sans FB" pitchFamily="34" charset="0"/>
              </a:rPr>
              <a:t> </a:t>
            </a:r>
            <a:r>
              <a:rPr lang="en-US" dirty="0" err="1" smtClean="0">
                <a:latin typeface="Berlin Sans FB" pitchFamily="34" charset="0"/>
              </a:rPr>
              <a:t>oleh</a:t>
            </a:r>
            <a:r>
              <a:rPr lang="en-US" dirty="0" smtClean="0">
                <a:latin typeface="Berlin Sans FB" pitchFamily="34" charset="0"/>
              </a:rPr>
              <a:t> </a:t>
            </a:r>
            <a:r>
              <a:rPr lang="en-US" dirty="0" err="1" smtClean="0">
                <a:latin typeface="Berlin Sans FB" pitchFamily="34" charset="0"/>
              </a:rPr>
              <a:t>pendidik</a:t>
            </a:r>
            <a:r>
              <a:rPr lang="en-US" dirty="0" smtClean="0">
                <a:latin typeface="Berlin Sans FB" pitchFamily="34" charset="0"/>
              </a:rPr>
              <a:t> </a:t>
            </a:r>
            <a:r>
              <a:rPr lang="en-US" dirty="0" err="1" smtClean="0">
                <a:latin typeface="Berlin Sans FB" pitchFamily="34" charset="0"/>
              </a:rPr>
              <a:t>dan</a:t>
            </a:r>
            <a:r>
              <a:rPr lang="en-US" dirty="0" smtClean="0">
                <a:latin typeface="Berlin Sans FB" pitchFamily="34" charset="0"/>
              </a:rPr>
              <a:t> </a:t>
            </a:r>
            <a:r>
              <a:rPr lang="en-US" dirty="0" err="1" smtClean="0">
                <a:latin typeface="Berlin Sans FB" pitchFamily="34" charset="0"/>
              </a:rPr>
              <a:t>satuan</a:t>
            </a:r>
            <a:r>
              <a:rPr lang="en-US" dirty="0" smtClean="0">
                <a:latin typeface="Berlin Sans FB" pitchFamily="34" charset="0"/>
              </a:rPr>
              <a:t> </a:t>
            </a:r>
            <a:r>
              <a:rPr lang="en-US" dirty="0" err="1" smtClean="0">
                <a:latin typeface="Berlin Sans FB" pitchFamily="34" charset="0"/>
              </a:rPr>
              <a:t>pendidikan</a:t>
            </a:r>
            <a:r>
              <a:rPr lang="en-US" dirty="0" smtClean="0">
                <a:latin typeface="Berlin Sans FB" pitchFamily="34" charset="0"/>
              </a:rPr>
              <a:t> , </a:t>
            </a:r>
            <a:r>
              <a:rPr lang="en-US" dirty="0" err="1" smtClean="0">
                <a:latin typeface="Berlin Sans FB" pitchFamily="34" charset="0"/>
              </a:rPr>
              <a:t>prosedur</a:t>
            </a:r>
            <a:r>
              <a:rPr lang="en-US" dirty="0" smtClean="0">
                <a:latin typeface="Berlin Sans FB" pitchFamily="34" charset="0"/>
              </a:rPr>
              <a:t> </a:t>
            </a:r>
            <a:r>
              <a:rPr lang="en-US" dirty="0" err="1" smtClean="0">
                <a:latin typeface="Berlin Sans FB" pitchFamily="34" charset="0"/>
              </a:rPr>
              <a:t>penilaian</a:t>
            </a:r>
            <a:r>
              <a:rPr lang="en-US" dirty="0" smtClean="0">
                <a:latin typeface="Berlin Sans FB" pitchFamily="34" charset="0"/>
              </a:rPr>
              <a:t> (</a:t>
            </a:r>
            <a:r>
              <a:rPr lang="en-US" dirty="0" err="1" smtClean="0">
                <a:latin typeface="Berlin Sans FB" pitchFamily="34" charset="0"/>
              </a:rPr>
              <a:t>penentuan</a:t>
            </a:r>
            <a:r>
              <a:rPr lang="en-US" dirty="0" smtClean="0">
                <a:latin typeface="Berlin Sans FB" pitchFamily="34" charset="0"/>
              </a:rPr>
              <a:t> KKM, </a:t>
            </a:r>
            <a:r>
              <a:rPr lang="en-US" dirty="0" err="1" smtClean="0">
                <a:latin typeface="Berlin Sans FB" pitchFamily="34" charset="0"/>
              </a:rPr>
              <a:t>kisi-kisi</a:t>
            </a:r>
            <a:r>
              <a:rPr lang="en-US" dirty="0" smtClean="0">
                <a:latin typeface="Berlin Sans FB" pitchFamily="34" charset="0"/>
              </a:rPr>
              <a:t>, </a:t>
            </a:r>
            <a:r>
              <a:rPr lang="en-US" dirty="0" err="1" smtClean="0">
                <a:latin typeface="Berlin Sans FB" pitchFamily="34" charset="0"/>
              </a:rPr>
              <a:t>instrumen</a:t>
            </a:r>
            <a:r>
              <a:rPr lang="en-US" dirty="0" smtClean="0">
                <a:latin typeface="Berlin Sans FB" pitchFamily="34" charset="0"/>
              </a:rPr>
              <a:t>, </a:t>
            </a:r>
            <a:r>
              <a:rPr lang="en-US" dirty="0" err="1" smtClean="0">
                <a:latin typeface="Berlin Sans FB" pitchFamily="34" charset="0"/>
              </a:rPr>
              <a:t>mengolah</a:t>
            </a:r>
            <a:r>
              <a:rPr lang="en-US" dirty="0" smtClean="0">
                <a:latin typeface="Berlin Sans FB" pitchFamily="34" charset="0"/>
              </a:rPr>
              <a:t>, </a:t>
            </a:r>
            <a:r>
              <a:rPr lang="en-US" dirty="0" err="1" smtClean="0">
                <a:latin typeface="Berlin Sans FB" pitchFamily="34" charset="0"/>
              </a:rPr>
              <a:t>analisis</a:t>
            </a:r>
            <a:r>
              <a:rPr lang="en-US" dirty="0" smtClean="0">
                <a:latin typeface="Berlin Sans FB" pitchFamily="34" charset="0"/>
              </a:rPr>
              <a:t>, </a:t>
            </a:r>
            <a:r>
              <a:rPr lang="en-US" dirty="0" err="1" smtClean="0">
                <a:latin typeface="Berlin Sans FB" pitchFamily="34" charset="0"/>
              </a:rPr>
              <a:t>interpretasi</a:t>
            </a:r>
            <a:r>
              <a:rPr lang="en-US" dirty="0" smtClean="0">
                <a:latin typeface="Berlin Sans FB" pitchFamily="34" charset="0"/>
              </a:rPr>
              <a:t>, </a:t>
            </a:r>
            <a:r>
              <a:rPr lang="en-US" dirty="0" err="1" smtClean="0">
                <a:latin typeface="Berlin Sans FB" pitchFamily="34" charset="0"/>
              </a:rPr>
              <a:t>pelaporan</a:t>
            </a:r>
            <a:r>
              <a:rPr lang="en-US" dirty="0" smtClean="0">
                <a:latin typeface="Berlin Sans FB" pitchFamily="34" charset="0"/>
              </a:rPr>
              <a:t> </a:t>
            </a:r>
            <a:r>
              <a:rPr lang="en-US" dirty="0" err="1" smtClean="0">
                <a:latin typeface="Berlin Sans FB" pitchFamily="34" charset="0"/>
              </a:rPr>
              <a:t>serta</a:t>
            </a:r>
            <a:r>
              <a:rPr lang="en-US" dirty="0" smtClean="0">
                <a:latin typeface="Berlin Sans FB" pitchFamily="34" charset="0"/>
              </a:rPr>
              <a:t> </a:t>
            </a:r>
            <a:r>
              <a:rPr lang="en-US" dirty="0" err="1" smtClean="0">
                <a:latin typeface="Berlin Sans FB" pitchFamily="34" charset="0"/>
              </a:rPr>
              <a:t>pemanfaatan</a:t>
            </a:r>
            <a:r>
              <a:rPr lang="en-US" dirty="0" smtClean="0">
                <a:latin typeface="Berlin Sans FB" pitchFamily="34" charset="0"/>
              </a:rPr>
              <a:t> </a:t>
            </a:r>
            <a:r>
              <a:rPr lang="en-US" dirty="0" err="1" smtClean="0">
                <a:latin typeface="Berlin Sans FB" pitchFamily="34" charset="0"/>
              </a:rPr>
              <a:t>hasil</a:t>
            </a:r>
            <a:r>
              <a:rPr lang="en-US" dirty="0" smtClean="0">
                <a:latin typeface="Berlin Sans FB" pitchFamily="34" charset="0"/>
              </a:rPr>
              <a:t> </a:t>
            </a:r>
            <a:r>
              <a:rPr lang="en-US" dirty="0" err="1" smtClean="0">
                <a:latin typeface="Berlin Sans FB" pitchFamily="34" charset="0"/>
              </a:rPr>
              <a:t>belajar</a:t>
            </a:r>
            <a:r>
              <a:rPr lang="en-US" dirty="0" smtClean="0">
                <a:latin typeface="Berlin Sans FB" pitchFamily="34" charset="0"/>
              </a:rPr>
              <a:t>) </a:t>
            </a:r>
            <a:r>
              <a:rPr lang="en-US" dirty="0" err="1" smtClean="0">
                <a:latin typeface="Berlin Sans FB" pitchFamily="34" charset="0"/>
              </a:rPr>
              <a:t>oleh</a:t>
            </a:r>
            <a:r>
              <a:rPr lang="en-US" dirty="0" smtClean="0">
                <a:latin typeface="Berlin Sans FB" pitchFamily="34" charset="0"/>
              </a:rPr>
              <a:t> </a:t>
            </a:r>
            <a:r>
              <a:rPr lang="en-US" dirty="0" err="1" smtClean="0">
                <a:latin typeface="Berlin Sans FB" pitchFamily="34" charset="0"/>
              </a:rPr>
              <a:t>Pendidik</a:t>
            </a:r>
            <a:r>
              <a:rPr lang="en-US" dirty="0" smtClean="0">
                <a:latin typeface="Berlin Sans FB" pitchFamily="34" charset="0"/>
              </a:rPr>
              <a:t> </a:t>
            </a:r>
            <a:r>
              <a:rPr lang="en-US" dirty="0" err="1" smtClean="0">
                <a:latin typeface="Berlin Sans FB" pitchFamily="34" charset="0"/>
              </a:rPr>
              <a:t>dan</a:t>
            </a:r>
            <a:r>
              <a:rPr lang="en-US" dirty="0" smtClean="0">
                <a:latin typeface="Berlin Sans FB" pitchFamily="34" charset="0"/>
              </a:rPr>
              <a:t> </a:t>
            </a:r>
            <a:r>
              <a:rPr lang="en-US" dirty="0" err="1" smtClean="0">
                <a:latin typeface="Berlin Sans FB" pitchFamily="34" charset="0"/>
              </a:rPr>
              <a:t>Satuan</a:t>
            </a:r>
            <a:r>
              <a:rPr lang="en-US" dirty="0" smtClean="0">
                <a:latin typeface="Berlin Sans FB" pitchFamily="34" charset="0"/>
              </a:rPr>
              <a:t> </a:t>
            </a:r>
            <a:r>
              <a:rPr lang="en-US" dirty="0" err="1" smtClean="0">
                <a:latin typeface="Berlin Sans FB" pitchFamily="34" charset="0"/>
              </a:rPr>
              <a:t>Pendidikan</a:t>
            </a:r>
            <a:r>
              <a:rPr lang="en-US" dirty="0" smtClean="0">
                <a:latin typeface="Berlin Sans FB" pitchFamily="34" charset="0"/>
              </a:rPr>
              <a:t>, </a:t>
            </a:r>
            <a:r>
              <a:rPr lang="en-US" dirty="0" err="1" smtClean="0">
                <a:latin typeface="Berlin Sans FB" pitchFamily="34" charset="0"/>
              </a:rPr>
              <a:t>diatur</a:t>
            </a:r>
            <a:r>
              <a:rPr lang="en-US" dirty="0" smtClean="0">
                <a:latin typeface="Berlin Sans FB" pitchFamily="34" charset="0"/>
              </a:rPr>
              <a:t> </a:t>
            </a:r>
            <a:r>
              <a:rPr lang="en-US" dirty="0" err="1" smtClean="0">
                <a:latin typeface="Berlin Sans FB" pitchFamily="34" charset="0"/>
              </a:rPr>
              <a:t>dalam</a:t>
            </a:r>
            <a:r>
              <a:rPr lang="en-US" dirty="0" smtClean="0">
                <a:latin typeface="Berlin Sans FB" pitchFamily="34" charset="0"/>
              </a:rPr>
              <a:t> </a:t>
            </a:r>
            <a:r>
              <a:rPr lang="en-US" dirty="0" err="1" smtClean="0">
                <a:latin typeface="Berlin Sans FB" pitchFamily="34" charset="0"/>
              </a:rPr>
              <a:t>pedoman</a:t>
            </a:r>
            <a:r>
              <a:rPr lang="en-US" dirty="0" smtClean="0">
                <a:latin typeface="Berlin Sans FB" pitchFamily="34" charset="0"/>
              </a:rPr>
              <a:t> yang </a:t>
            </a:r>
            <a:r>
              <a:rPr lang="en-US" dirty="0" err="1" smtClean="0">
                <a:latin typeface="Berlin Sans FB" pitchFamily="34" charset="0"/>
              </a:rPr>
              <a:t>disusun</a:t>
            </a:r>
            <a:r>
              <a:rPr lang="en-US" dirty="0" smtClean="0">
                <a:latin typeface="Berlin Sans FB" pitchFamily="34" charset="0"/>
              </a:rPr>
              <a:t> </a:t>
            </a:r>
            <a:r>
              <a:rPr lang="en-US" dirty="0" err="1" smtClean="0">
                <a:latin typeface="Berlin Sans FB" pitchFamily="34" charset="0"/>
              </a:rPr>
              <a:t>oleh</a:t>
            </a:r>
            <a:r>
              <a:rPr lang="en-US" dirty="0" smtClean="0">
                <a:latin typeface="Berlin Sans FB" pitchFamily="34" charset="0"/>
              </a:rPr>
              <a:t> </a:t>
            </a:r>
            <a:r>
              <a:rPr lang="en-US" dirty="0" err="1" smtClean="0">
                <a:latin typeface="Berlin Sans FB" pitchFamily="34" charset="0"/>
              </a:rPr>
              <a:t>Direktorat</a:t>
            </a:r>
            <a:r>
              <a:rPr lang="en-US" dirty="0" smtClean="0">
                <a:latin typeface="Berlin Sans FB" pitchFamily="34" charset="0"/>
              </a:rPr>
              <a:t> </a:t>
            </a:r>
            <a:r>
              <a:rPr lang="en-US" dirty="0" err="1" smtClean="0">
                <a:latin typeface="Berlin Sans FB" pitchFamily="34" charset="0"/>
              </a:rPr>
              <a:t>Jenderal</a:t>
            </a:r>
            <a:r>
              <a:rPr lang="en-US" dirty="0" smtClean="0">
                <a:latin typeface="Berlin Sans FB" pitchFamily="34" charset="0"/>
              </a:rPr>
              <a:t> </a:t>
            </a:r>
            <a:r>
              <a:rPr lang="en-US" dirty="0" err="1" smtClean="0">
                <a:latin typeface="Berlin Sans FB" pitchFamily="34" charset="0"/>
              </a:rPr>
              <a:t>terkait</a:t>
            </a:r>
            <a:r>
              <a:rPr lang="en-US" dirty="0" smtClean="0">
                <a:latin typeface="Berlin Sans FB" pitchFamily="34" charset="0"/>
              </a:rPr>
              <a:t> </a:t>
            </a:r>
            <a:r>
              <a:rPr lang="en-US" dirty="0" err="1" smtClean="0">
                <a:latin typeface="Berlin Sans FB" pitchFamily="34" charset="0"/>
              </a:rPr>
              <a:t>berkoordinasi</a:t>
            </a:r>
            <a:r>
              <a:rPr lang="en-US" dirty="0" smtClean="0">
                <a:latin typeface="Berlin Sans FB" pitchFamily="34" charset="0"/>
              </a:rPr>
              <a:t> </a:t>
            </a:r>
            <a:r>
              <a:rPr lang="en-US" dirty="0" err="1" smtClean="0">
                <a:latin typeface="Berlin Sans FB" pitchFamily="34" charset="0"/>
              </a:rPr>
              <a:t>dengan</a:t>
            </a:r>
            <a:r>
              <a:rPr lang="en-US" dirty="0" smtClean="0">
                <a:latin typeface="Berlin Sans FB" pitchFamily="34" charset="0"/>
              </a:rPr>
              <a:t> </a:t>
            </a:r>
            <a:r>
              <a:rPr lang="en-US" dirty="0" err="1" smtClean="0">
                <a:latin typeface="Berlin Sans FB" pitchFamily="34" charset="0"/>
              </a:rPr>
              <a:t>Badan</a:t>
            </a:r>
            <a:r>
              <a:rPr lang="en-US" dirty="0" smtClean="0">
                <a:latin typeface="Berlin Sans FB" pitchFamily="34" charset="0"/>
              </a:rPr>
              <a:t> </a:t>
            </a:r>
            <a:r>
              <a:rPr lang="en-US" dirty="0" err="1" smtClean="0">
                <a:latin typeface="Berlin Sans FB" pitchFamily="34" charset="0"/>
              </a:rPr>
              <a:t>Penelitian</a:t>
            </a:r>
            <a:r>
              <a:rPr lang="en-US" dirty="0" smtClean="0">
                <a:latin typeface="Berlin Sans FB" pitchFamily="34" charset="0"/>
              </a:rPr>
              <a:t> </a:t>
            </a:r>
            <a:r>
              <a:rPr lang="en-US" dirty="0" err="1" smtClean="0">
                <a:latin typeface="Berlin Sans FB" pitchFamily="34" charset="0"/>
              </a:rPr>
              <a:t>dan</a:t>
            </a:r>
            <a:r>
              <a:rPr lang="en-US" dirty="0" smtClean="0">
                <a:latin typeface="Berlin Sans FB" pitchFamily="34" charset="0"/>
              </a:rPr>
              <a:t> </a:t>
            </a:r>
            <a:r>
              <a:rPr lang="en-US" dirty="0" err="1" smtClean="0">
                <a:latin typeface="Berlin Sans FB" pitchFamily="34" charset="0"/>
              </a:rPr>
              <a:t>Pengembangan</a:t>
            </a:r>
            <a:r>
              <a:rPr lang="en-US" dirty="0" smtClean="0">
                <a:latin typeface="Berlin Sans FB" pitchFamily="34" charset="0"/>
              </a:rPr>
              <a:t> </a:t>
            </a:r>
            <a:r>
              <a:rPr lang="en-US" dirty="0" err="1" smtClean="0">
                <a:latin typeface="Berlin Sans FB" pitchFamily="34" charset="0"/>
              </a:rPr>
              <a:t>Kementerian</a:t>
            </a:r>
            <a:r>
              <a:rPr lang="en-US" dirty="0" smtClean="0">
                <a:latin typeface="Berlin Sans FB" pitchFamily="34" charset="0"/>
              </a:rPr>
              <a:t> </a:t>
            </a:r>
          </a:p>
          <a:p>
            <a:pPr algn="ctr"/>
            <a:endParaRPr lang="en-US" dirty="0" smtClean="0">
              <a:latin typeface="Berlin Sans FB" pitchFamily="34" charset="0"/>
            </a:endParaRPr>
          </a:p>
          <a:p>
            <a:pPr algn="ctr"/>
            <a:endParaRPr lang="en-US" dirty="0">
              <a:latin typeface="Berlin Sans FB" pitchFamily="34" charset="0"/>
            </a:endParaRPr>
          </a:p>
        </p:txBody>
      </p:sp>
      <p:sp>
        <p:nvSpPr>
          <p:cNvPr id="5" name="Down Arrow 4"/>
          <p:cNvSpPr/>
          <p:nvPr/>
        </p:nvSpPr>
        <p:spPr>
          <a:xfrm>
            <a:off x="3476625" y="1581150"/>
            <a:ext cx="2190750" cy="4000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ox(in)">
                                      <p:cBhvr>
                                        <p:cTn id="10" dur="500"/>
                                        <p:tgtEl>
                                          <p:spTgt spid="3">
                                            <p:txEl>
                                              <p:pRg st="0" end="0"/>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ox(in)">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87366"/>
          </a:xfrm>
          <a:solidFill>
            <a:schemeClr val="accent6">
              <a:lumMod val="20000"/>
              <a:lumOff val="80000"/>
            </a:schemeClr>
          </a:solidFill>
        </p:spPr>
        <p:txBody>
          <a:bodyPr>
            <a:noAutofit/>
          </a:bodyPr>
          <a:lstStyle/>
          <a:p>
            <a:r>
              <a:rPr lang="en-US" sz="3600" dirty="0" err="1" smtClean="0">
                <a:solidFill>
                  <a:schemeClr val="tx1"/>
                </a:solidFill>
                <a:latin typeface="Berlin Sans FB Demi" pitchFamily="34" charset="0"/>
              </a:rPr>
              <a:t>Teknik</a:t>
            </a:r>
            <a:r>
              <a:rPr lang="en-US" sz="3600" dirty="0" smtClean="0">
                <a:solidFill>
                  <a:schemeClr val="tx1"/>
                </a:solidFill>
                <a:latin typeface="Berlin Sans FB Demi" pitchFamily="34" charset="0"/>
              </a:rPr>
              <a:t> &amp; </a:t>
            </a:r>
            <a:r>
              <a:rPr lang="en-US" sz="3600" dirty="0" err="1" smtClean="0">
                <a:solidFill>
                  <a:schemeClr val="tx1"/>
                </a:solidFill>
                <a:latin typeface="Berlin Sans FB Demi" pitchFamily="34" charset="0"/>
              </a:rPr>
              <a:t>Instrumen</a:t>
            </a:r>
            <a:r>
              <a:rPr lang="en-US" sz="3600" dirty="0" smtClean="0">
                <a:solidFill>
                  <a:schemeClr val="tx1"/>
                </a:solidFill>
                <a:latin typeface="Berlin Sans FB Demi" pitchFamily="34" charset="0"/>
              </a:rPr>
              <a:t> </a:t>
            </a:r>
            <a:r>
              <a:rPr lang="en-US" sz="3600" dirty="0" err="1" smtClean="0">
                <a:solidFill>
                  <a:schemeClr val="tx1"/>
                </a:solidFill>
                <a:latin typeface="Berlin Sans FB Demi" pitchFamily="34" charset="0"/>
              </a:rPr>
              <a:t>Penilaian</a:t>
            </a:r>
            <a:r>
              <a:rPr lang="en-US" sz="3600" dirty="0" smtClean="0">
                <a:solidFill>
                  <a:schemeClr val="tx1"/>
                </a:solidFill>
                <a:latin typeface="Berlin Sans FB Demi" pitchFamily="34" charset="0"/>
              </a:rPr>
              <a:t> </a:t>
            </a:r>
            <a:r>
              <a:rPr lang="en-US" sz="3600" b="1" cap="all" dirty="0" err="1" smtClean="0">
                <a:solidFill>
                  <a:schemeClr val="tx1"/>
                </a:solidFill>
                <a:latin typeface="Berlin Sans FB Demi" pitchFamily="34" charset="0"/>
              </a:rPr>
              <a:t>Pengetahuan</a:t>
            </a:r>
            <a:endParaRPr lang="en-US" sz="3600" b="1" cap="all" dirty="0">
              <a:solidFill>
                <a:schemeClr val="tx1"/>
              </a:solidFill>
              <a:latin typeface="Berlin Sans FB Demi" pitchFamily="34" charset="0"/>
            </a:endParaRPr>
          </a:p>
        </p:txBody>
      </p:sp>
      <p:graphicFrame>
        <p:nvGraphicFramePr>
          <p:cNvPr id="4" name="Content Placeholder 8"/>
          <p:cNvGraphicFramePr>
            <a:graphicFrameLocks noGrp="1"/>
          </p:cNvGraphicFramePr>
          <p:nvPr>
            <p:ph sz="quarter" idx="4294967295"/>
            <p:extLst>
              <p:ext uri="{D42A27DB-BD31-4B8C-83A1-F6EECF244321}">
                <p14:modId xmlns:p14="http://schemas.microsoft.com/office/powerpoint/2010/main" val="733439269"/>
              </p:ext>
            </p:extLst>
          </p:nvPr>
        </p:nvGraphicFramePr>
        <p:xfrm>
          <a:off x="51393" y="2026687"/>
          <a:ext cx="8997603" cy="4563298"/>
        </p:xfrm>
        <a:graphic>
          <a:graphicData uri="http://schemas.openxmlformats.org/drawingml/2006/table">
            <a:tbl>
              <a:tblPr firstRow="1" bandRow="1">
                <a:tableStyleId>{5C22544A-7EE6-4342-B048-85BDC9FD1C3A}</a:tableStyleId>
              </a:tblPr>
              <a:tblGrid>
                <a:gridCol w="1261240"/>
                <a:gridCol w="1592317"/>
                <a:gridCol w="3373821"/>
                <a:gridCol w="2770225"/>
              </a:tblGrid>
              <a:tr h="980070">
                <a:tc>
                  <a:txBody>
                    <a:bodyPr/>
                    <a:lstStyle/>
                    <a:p>
                      <a:pPr algn="ctr"/>
                      <a:r>
                        <a:rPr lang="en-US" sz="2000" dirty="0" err="1" smtClean="0">
                          <a:solidFill>
                            <a:schemeClr val="bg1"/>
                          </a:solidFill>
                          <a:latin typeface="Berlin Sans FB" pitchFamily="34" charset="0"/>
                          <a:cs typeface="Arial" pitchFamily="34" charset="0"/>
                        </a:rPr>
                        <a:t>Kompe-tensi</a:t>
                      </a:r>
                      <a:endParaRPr lang="en-US" sz="2000" dirty="0">
                        <a:solidFill>
                          <a:schemeClr val="bg1"/>
                        </a:solidFill>
                        <a:latin typeface="Berlin Sans FB" pitchFamily="34" charset="0"/>
                        <a:cs typeface="Arial" pitchFamily="34" charset="0"/>
                      </a:endParaRPr>
                    </a:p>
                  </a:txBody>
                  <a:tcPr anchor="ctr"/>
                </a:tc>
                <a:tc>
                  <a:txBody>
                    <a:bodyPr/>
                    <a:lstStyle/>
                    <a:p>
                      <a:pPr algn="ctr"/>
                      <a:r>
                        <a:rPr lang="en-US" sz="2000" dirty="0" err="1" smtClean="0">
                          <a:solidFill>
                            <a:schemeClr val="bg1"/>
                          </a:solidFill>
                          <a:latin typeface="Berlin Sans FB" pitchFamily="34" charset="0"/>
                          <a:cs typeface="Arial" pitchFamily="34" charset="0"/>
                        </a:rPr>
                        <a:t>Teknik</a:t>
                      </a:r>
                      <a:endParaRPr lang="en-US" sz="2000" dirty="0">
                        <a:solidFill>
                          <a:schemeClr val="bg1"/>
                        </a:solidFill>
                        <a:latin typeface="Berlin Sans FB" pitchFamily="34" charset="0"/>
                        <a:cs typeface="Arial" pitchFamily="34" charset="0"/>
                      </a:endParaRPr>
                    </a:p>
                  </a:txBody>
                  <a:tcPr anchor="ctr"/>
                </a:tc>
                <a:tc>
                  <a:txBody>
                    <a:bodyPr/>
                    <a:lstStyle/>
                    <a:p>
                      <a:pPr algn="ctr"/>
                      <a:r>
                        <a:rPr lang="en-US" sz="2000" dirty="0" err="1" smtClean="0">
                          <a:solidFill>
                            <a:schemeClr val="bg1"/>
                          </a:solidFill>
                          <a:latin typeface="Berlin Sans FB" pitchFamily="34" charset="0"/>
                          <a:cs typeface="Arial" pitchFamily="34" charset="0"/>
                        </a:rPr>
                        <a:t>Bentuk</a:t>
                      </a:r>
                      <a:r>
                        <a:rPr lang="en-US" sz="2000" baseline="0" dirty="0" smtClean="0">
                          <a:solidFill>
                            <a:schemeClr val="bg1"/>
                          </a:solidFill>
                          <a:latin typeface="Berlin Sans FB" pitchFamily="34" charset="0"/>
                          <a:cs typeface="Arial" pitchFamily="34" charset="0"/>
                        </a:rPr>
                        <a:t> </a:t>
                      </a:r>
                      <a:r>
                        <a:rPr lang="en-US" sz="2000" dirty="0" err="1" smtClean="0">
                          <a:solidFill>
                            <a:schemeClr val="bg1"/>
                          </a:solidFill>
                          <a:latin typeface="Berlin Sans FB" pitchFamily="34" charset="0"/>
                          <a:cs typeface="Arial" pitchFamily="34" charset="0"/>
                        </a:rPr>
                        <a:t>Instrumen</a:t>
                      </a:r>
                      <a:endParaRPr lang="en-US" sz="2000" dirty="0">
                        <a:solidFill>
                          <a:schemeClr val="bg1"/>
                        </a:solidFill>
                        <a:latin typeface="Berlin Sans FB" pitchFamily="34" charset="0"/>
                        <a:cs typeface="Arial" pitchFamily="34" charset="0"/>
                      </a:endParaRPr>
                    </a:p>
                  </a:txBody>
                  <a:tcPr anchor="ctr"/>
                </a:tc>
                <a:tc>
                  <a:txBody>
                    <a:bodyPr/>
                    <a:lstStyle/>
                    <a:p>
                      <a:pPr algn="ctr"/>
                      <a:r>
                        <a:rPr lang="en-US" sz="2000" dirty="0" err="1" smtClean="0">
                          <a:solidFill>
                            <a:schemeClr val="bg1"/>
                          </a:solidFill>
                          <a:latin typeface="Berlin Sans FB" pitchFamily="34" charset="0"/>
                          <a:cs typeface="Arial" pitchFamily="34" charset="0"/>
                        </a:rPr>
                        <a:t>Tujuan</a:t>
                      </a:r>
                      <a:r>
                        <a:rPr lang="en-US" sz="2000" dirty="0" smtClean="0">
                          <a:solidFill>
                            <a:schemeClr val="bg1"/>
                          </a:solidFill>
                          <a:latin typeface="Berlin Sans FB" pitchFamily="34" charset="0"/>
                          <a:cs typeface="Arial" pitchFamily="34" charset="0"/>
                        </a:rPr>
                        <a:t> </a:t>
                      </a:r>
                      <a:endParaRPr lang="en-US" sz="2000" dirty="0">
                        <a:solidFill>
                          <a:schemeClr val="bg1"/>
                        </a:solidFill>
                        <a:latin typeface="Berlin Sans FB" pitchFamily="34" charset="0"/>
                        <a:cs typeface="Arial" pitchFamily="34" charset="0"/>
                      </a:endParaRPr>
                    </a:p>
                  </a:txBody>
                  <a:tcPr anchor="ctr"/>
                </a:tc>
              </a:tr>
              <a:tr h="1334500">
                <a:tc rowSpan="3">
                  <a:txBody>
                    <a:bodyPr/>
                    <a:lstStyle/>
                    <a:p>
                      <a:pPr algn="ctr"/>
                      <a:r>
                        <a:rPr lang="en-US" sz="3600" dirty="0" err="1" smtClean="0">
                          <a:latin typeface="Berlin Sans FB" pitchFamily="34" charset="0"/>
                          <a:cs typeface="Arial" pitchFamily="34" charset="0"/>
                        </a:rPr>
                        <a:t>Pengetahuan</a:t>
                      </a:r>
                      <a:endParaRPr lang="en-US" sz="3600" dirty="0">
                        <a:latin typeface="Berlin Sans FB" pitchFamily="34" charset="0"/>
                        <a:cs typeface="Arial" pitchFamily="34" charset="0"/>
                      </a:endParaRPr>
                    </a:p>
                  </a:txBody>
                  <a:tcPr vert="vert270" anchor="ctr"/>
                </a:tc>
                <a:tc>
                  <a:txBody>
                    <a:bodyPr/>
                    <a:lstStyle/>
                    <a:p>
                      <a:r>
                        <a:rPr lang="en-US" sz="2000" dirty="0" err="1" smtClean="0">
                          <a:latin typeface="Berlin Sans FB" pitchFamily="34" charset="0"/>
                          <a:cs typeface="Arial" pitchFamily="34" charset="0"/>
                        </a:rPr>
                        <a:t>Tes</a:t>
                      </a:r>
                      <a:r>
                        <a:rPr lang="en-US" sz="2000" dirty="0" smtClean="0">
                          <a:latin typeface="Berlin Sans FB" pitchFamily="34" charset="0"/>
                          <a:cs typeface="Arial" pitchFamily="34" charset="0"/>
                        </a:rPr>
                        <a:t> </a:t>
                      </a:r>
                      <a:r>
                        <a:rPr lang="en-US" sz="2000" dirty="0" err="1" smtClean="0">
                          <a:latin typeface="Berlin Sans FB" pitchFamily="34" charset="0"/>
                          <a:cs typeface="Arial" pitchFamily="34" charset="0"/>
                        </a:rPr>
                        <a:t>Tulis</a:t>
                      </a:r>
                      <a:endParaRPr lang="en-US" sz="2000" dirty="0">
                        <a:latin typeface="Berlin Sans FB" pitchFamily="34" charset="0"/>
                        <a:cs typeface="Arial" pitchFamily="34" charset="0"/>
                      </a:endParaRPr>
                    </a:p>
                  </a:txBody>
                  <a:tcPr/>
                </a:tc>
                <a:tc>
                  <a:txBody>
                    <a:bodyPr/>
                    <a:lstStyle/>
                    <a:p>
                      <a:r>
                        <a:rPr lang="en-US" sz="2000" dirty="0" smtClean="0">
                          <a:latin typeface="Berlin Sans FB" pitchFamily="34" charset="0"/>
                          <a:cs typeface="Arial" pitchFamily="34" charset="0"/>
                        </a:rPr>
                        <a:t>Essay/mini paper, </a:t>
                      </a:r>
                      <a:r>
                        <a:rPr lang="en-US" sz="2000" dirty="0" err="1" smtClean="0">
                          <a:latin typeface="Berlin Sans FB" pitchFamily="34" charset="0"/>
                          <a:cs typeface="Arial" pitchFamily="34" charset="0"/>
                        </a:rPr>
                        <a:t>pilihan</a:t>
                      </a:r>
                      <a:r>
                        <a:rPr lang="en-US" sz="2000" dirty="0" smtClean="0">
                          <a:latin typeface="Berlin Sans FB" pitchFamily="34" charset="0"/>
                          <a:cs typeface="Arial" pitchFamily="34" charset="0"/>
                        </a:rPr>
                        <a:t> </a:t>
                      </a:r>
                      <a:r>
                        <a:rPr lang="en-US" sz="2000" dirty="0" err="1" smtClean="0">
                          <a:latin typeface="Berlin Sans FB" pitchFamily="34" charset="0"/>
                          <a:cs typeface="Arial" pitchFamily="34" charset="0"/>
                        </a:rPr>
                        <a:t>ganda</a:t>
                      </a:r>
                      <a:r>
                        <a:rPr lang="en-US" sz="2000" dirty="0" smtClean="0">
                          <a:latin typeface="Berlin Sans FB" pitchFamily="34" charset="0"/>
                          <a:cs typeface="Arial" pitchFamily="34" charset="0"/>
                        </a:rPr>
                        <a:t>, </a:t>
                      </a:r>
                      <a:r>
                        <a:rPr lang="en-US" sz="2000" dirty="0" err="1" smtClean="0">
                          <a:latin typeface="Berlin Sans FB" pitchFamily="34" charset="0"/>
                          <a:cs typeface="Arial" pitchFamily="34" charset="0"/>
                        </a:rPr>
                        <a:t>isian</a:t>
                      </a:r>
                      <a:r>
                        <a:rPr lang="en-US" sz="2000" dirty="0" smtClean="0">
                          <a:latin typeface="Berlin Sans FB" pitchFamily="34" charset="0"/>
                          <a:cs typeface="Arial" pitchFamily="34" charset="0"/>
                        </a:rPr>
                        <a:t>,</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jawaban</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singkat</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menjodohkan</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benar</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salah</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uraian</a:t>
                      </a:r>
                      <a:endParaRPr lang="en-US" sz="2000" dirty="0">
                        <a:latin typeface="Berlin Sans FB" pitchFamily="34" charset="0"/>
                        <a:cs typeface="Arial" pitchFamily="34" charset="0"/>
                      </a:endParaRPr>
                    </a:p>
                  </a:txBody>
                  <a:tcPr/>
                </a:tc>
                <a:tc>
                  <a:txBody>
                    <a:bodyPr/>
                    <a:lstStyle/>
                    <a:p>
                      <a:r>
                        <a:rPr lang="en-US" sz="2000" dirty="0" smtClean="0">
                          <a:latin typeface="Berlin Sans FB" pitchFamily="34" charset="0"/>
                          <a:cs typeface="Arial" pitchFamily="34" charset="0"/>
                        </a:rPr>
                        <a:t>prior-knowledge, progress, </a:t>
                      </a:r>
                      <a:r>
                        <a:rPr lang="en-US" sz="2000" dirty="0" err="1" smtClean="0">
                          <a:latin typeface="Berlin Sans FB" pitchFamily="34" charset="0"/>
                          <a:cs typeface="Arial" pitchFamily="34" charset="0"/>
                        </a:rPr>
                        <a:t>capaian</a:t>
                      </a:r>
                      <a:endParaRPr lang="en-US" sz="2000" dirty="0">
                        <a:latin typeface="Berlin Sans FB" pitchFamily="34" charset="0"/>
                        <a:cs typeface="Arial" pitchFamily="34" charset="0"/>
                      </a:endParaRPr>
                    </a:p>
                  </a:txBody>
                  <a:tcPr/>
                </a:tc>
              </a:tr>
              <a:tr h="1268658">
                <a:tc vMerge="1">
                  <a:txBody>
                    <a:bodyPr/>
                    <a:lstStyle/>
                    <a:p>
                      <a:endParaRPr lang="en-US" sz="1600" dirty="0"/>
                    </a:p>
                  </a:txBody>
                  <a:tcPr/>
                </a:tc>
                <a:tc>
                  <a:txBody>
                    <a:bodyPr/>
                    <a:lstStyle/>
                    <a:p>
                      <a:r>
                        <a:rPr lang="en-US" sz="2000" dirty="0" err="1" smtClean="0">
                          <a:latin typeface="Berlin Sans FB" pitchFamily="34" charset="0"/>
                          <a:cs typeface="Arial" pitchFamily="34" charset="0"/>
                        </a:rPr>
                        <a:t>Tes</a:t>
                      </a:r>
                      <a:r>
                        <a:rPr lang="en-US" sz="2000" dirty="0" smtClean="0">
                          <a:latin typeface="Berlin Sans FB" pitchFamily="34" charset="0"/>
                          <a:cs typeface="Arial" pitchFamily="34" charset="0"/>
                        </a:rPr>
                        <a:t> </a:t>
                      </a:r>
                      <a:r>
                        <a:rPr lang="en-US" sz="2000" dirty="0" err="1" smtClean="0">
                          <a:latin typeface="Berlin Sans FB" pitchFamily="34" charset="0"/>
                          <a:cs typeface="Arial" pitchFamily="34" charset="0"/>
                        </a:rPr>
                        <a:t>Lisan</a:t>
                      </a:r>
                      <a:endParaRPr lang="en-US" sz="2000" dirty="0">
                        <a:latin typeface="Berlin Sans FB" pitchFamily="34" charset="0"/>
                        <a:cs typeface="Arial" pitchFamily="34" charset="0"/>
                      </a:endParaRPr>
                    </a:p>
                  </a:txBody>
                  <a:tcPr/>
                </a:tc>
                <a:tc>
                  <a:txBody>
                    <a:bodyPr/>
                    <a:lstStyle/>
                    <a:p>
                      <a:r>
                        <a:rPr lang="en-US" sz="2000" dirty="0" smtClean="0">
                          <a:latin typeface="Berlin Sans FB" pitchFamily="34" charset="0"/>
                          <a:cs typeface="Arial" pitchFamily="34" charset="0"/>
                        </a:rPr>
                        <a:t>Tanya-</a:t>
                      </a:r>
                      <a:r>
                        <a:rPr lang="en-US" sz="2000" dirty="0" err="1" smtClean="0">
                          <a:latin typeface="Berlin Sans FB" pitchFamily="34" charset="0"/>
                          <a:cs typeface="Arial" pitchFamily="34" charset="0"/>
                        </a:rPr>
                        <a:t>jawab</a:t>
                      </a:r>
                      <a:r>
                        <a:rPr lang="en-US" sz="2000" dirty="0" smtClean="0">
                          <a:latin typeface="Berlin Sans FB" pitchFamily="34" charset="0"/>
                          <a:cs typeface="Arial" pitchFamily="34" charset="0"/>
                        </a:rPr>
                        <a:t>, </a:t>
                      </a:r>
                      <a:r>
                        <a:rPr lang="en-US" sz="2000" dirty="0" err="1" smtClean="0">
                          <a:latin typeface="Berlin Sans FB" pitchFamily="34" charset="0"/>
                          <a:cs typeface="Arial" pitchFamily="34" charset="0"/>
                        </a:rPr>
                        <a:t>diskusi</a:t>
                      </a:r>
                      <a:r>
                        <a:rPr lang="en-US" sz="2000" dirty="0" smtClean="0">
                          <a:latin typeface="Berlin Sans FB" pitchFamily="34" charset="0"/>
                          <a:cs typeface="Arial" pitchFamily="34" charset="0"/>
                        </a:rPr>
                        <a:t>, </a:t>
                      </a:r>
                      <a:r>
                        <a:rPr lang="en-US" sz="2000" dirty="0" err="1" smtClean="0">
                          <a:latin typeface="Berlin Sans FB" pitchFamily="34" charset="0"/>
                          <a:cs typeface="Arial" pitchFamily="34" charset="0"/>
                        </a:rPr>
                        <a:t>daftar</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pertanyaan</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siswa</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membuat</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pertanyaan</a:t>
                      </a:r>
                      <a:endParaRPr lang="en-US" sz="2000" dirty="0">
                        <a:latin typeface="Berlin Sans FB" pitchFamily="34" charset="0"/>
                        <a:cs typeface="Arial" pitchFamily="34" charset="0"/>
                      </a:endParaRPr>
                    </a:p>
                  </a:txBody>
                  <a:tcPr/>
                </a:tc>
                <a:tc>
                  <a:txBody>
                    <a:bodyPr/>
                    <a:lstStyle/>
                    <a:p>
                      <a:r>
                        <a:rPr lang="en-US" sz="2000" dirty="0" smtClean="0">
                          <a:latin typeface="Berlin Sans FB" pitchFamily="34" charset="0"/>
                          <a:cs typeface="Arial" pitchFamily="34" charset="0"/>
                        </a:rPr>
                        <a:t>prior-knowledge, progress, </a:t>
                      </a:r>
                      <a:r>
                        <a:rPr lang="en-US" sz="2000" dirty="0" err="1" smtClean="0">
                          <a:latin typeface="Berlin Sans FB" pitchFamily="34" charset="0"/>
                          <a:cs typeface="Arial" pitchFamily="34" charset="0"/>
                        </a:rPr>
                        <a:t>capaian</a:t>
                      </a:r>
                      <a:endParaRPr lang="en-US" sz="2000" dirty="0">
                        <a:latin typeface="Berlin Sans FB" pitchFamily="34" charset="0"/>
                        <a:cs typeface="Arial" pitchFamily="34" charset="0"/>
                      </a:endParaRPr>
                    </a:p>
                  </a:txBody>
                  <a:tcPr/>
                </a:tc>
              </a:tr>
              <a:tr h="980070">
                <a:tc vMerge="1">
                  <a:txBody>
                    <a:bodyPr/>
                    <a:lstStyle/>
                    <a:p>
                      <a:endParaRPr lang="en-US" sz="1600" dirty="0"/>
                    </a:p>
                  </a:txBody>
                  <a:tcPr/>
                </a:tc>
                <a:tc>
                  <a:txBody>
                    <a:bodyPr/>
                    <a:lstStyle/>
                    <a:p>
                      <a:r>
                        <a:rPr lang="en-US" sz="2000" dirty="0" err="1" smtClean="0">
                          <a:latin typeface="Berlin Sans FB" pitchFamily="34" charset="0"/>
                          <a:cs typeface="Arial" pitchFamily="34" charset="0"/>
                        </a:rPr>
                        <a:t>Penugasan</a:t>
                      </a:r>
                      <a:endParaRPr lang="en-US" sz="2000" dirty="0">
                        <a:latin typeface="Berlin Sans FB" pitchFamily="34" charset="0"/>
                        <a:cs typeface="Arial" pitchFamily="34" charset="0"/>
                      </a:endParaRPr>
                    </a:p>
                  </a:txBody>
                  <a:tcPr/>
                </a:tc>
                <a:tc>
                  <a:txBody>
                    <a:bodyPr/>
                    <a:lstStyle/>
                    <a:p>
                      <a:r>
                        <a:rPr lang="en-US" sz="2000" dirty="0" err="1" smtClean="0">
                          <a:latin typeface="Berlin Sans FB" pitchFamily="34" charset="0"/>
                          <a:cs typeface="Arial" pitchFamily="34" charset="0"/>
                        </a:rPr>
                        <a:t>Lembar</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Penugasan</a:t>
                      </a:r>
                      <a:r>
                        <a:rPr lang="en-US" sz="2000" baseline="0" dirty="0" smtClean="0">
                          <a:latin typeface="Berlin Sans FB" pitchFamily="34" charset="0"/>
                          <a:cs typeface="Arial" pitchFamily="34" charset="0"/>
                        </a:rPr>
                        <a:t> (PR, </a:t>
                      </a:r>
                      <a:r>
                        <a:rPr lang="en-US" sz="2000" baseline="0" dirty="0" err="1" smtClean="0">
                          <a:latin typeface="Berlin Sans FB" pitchFamily="34" charset="0"/>
                          <a:cs typeface="Arial" pitchFamily="34" charset="0"/>
                        </a:rPr>
                        <a:t>Kliping</a:t>
                      </a:r>
                      <a:r>
                        <a:rPr lang="en-US" sz="2000" baseline="0" dirty="0" smtClean="0">
                          <a:latin typeface="Berlin Sans FB" pitchFamily="34" charset="0"/>
                          <a:cs typeface="Arial" pitchFamily="34" charset="0"/>
                        </a:rPr>
                        <a:t>)</a:t>
                      </a:r>
                      <a:endParaRPr lang="en-US" sz="2000" dirty="0">
                        <a:latin typeface="Berlin Sans FB" pitchFamily="34" charset="0"/>
                        <a:cs typeface="Arial" pitchFamily="34" charset="0"/>
                      </a:endParaRPr>
                    </a:p>
                  </a:txBody>
                  <a:tcPr/>
                </a:tc>
                <a:tc>
                  <a:txBody>
                    <a:bodyPr/>
                    <a:lstStyle/>
                    <a:p>
                      <a:r>
                        <a:rPr lang="en-US" sz="2000" dirty="0" err="1" smtClean="0">
                          <a:latin typeface="Berlin Sans FB" pitchFamily="34" charset="0"/>
                          <a:cs typeface="Arial" pitchFamily="34" charset="0"/>
                        </a:rPr>
                        <a:t>Kemampuan</a:t>
                      </a:r>
                      <a:r>
                        <a:rPr lang="en-US" sz="2000" dirty="0" smtClean="0">
                          <a:latin typeface="Berlin Sans FB" pitchFamily="34" charset="0"/>
                          <a:cs typeface="Arial" pitchFamily="34" charset="0"/>
                        </a:rPr>
                        <a:t> </a:t>
                      </a:r>
                      <a:r>
                        <a:rPr lang="en-US" sz="2000" dirty="0" err="1" smtClean="0">
                          <a:latin typeface="Berlin Sans FB" pitchFamily="34" charset="0"/>
                          <a:cs typeface="Arial" pitchFamily="34" charset="0"/>
                        </a:rPr>
                        <a:t>kritis-analisis-sintesis</a:t>
                      </a:r>
                      <a:endParaRPr lang="en-US" sz="2000" dirty="0">
                        <a:latin typeface="Berlin Sans FB" pitchFamily="34" charset="0"/>
                        <a:cs typeface="Arial" pitchFamily="34" charset="0"/>
                      </a:endParaRPr>
                    </a:p>
                  </a:txBody>
                  <a:tcPr/>
                </a:tc>
              </a:tr>
            </a:tbl>
          </a:graphicData>
        </a:graphic>
      </p:graphicFrame>
    </p:spTree>
    <p:extLst>
      <p:ext uri="{BB962C8B-B14F-4D97-AF65-F5344CB8AC3E}">
        <p14:creationId xmlns:p14="http://schemas.microsoft.com/office/powerpoint/2010/main" val="968605408"/>
      </p:ext>
    </p:extLst>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8"/>
          <p:cNvGraphicFramePr>
            <a:graphicFrameLocks noGrp="1"/>
          </p:cNvGraphicFramePr>
          <p:nvPr>
            <p:ph sz="quarter" idx="4294967295"/>
            <p:extLst>
              <p:ext uri="{D42A27DB-BD31-4B8C-83A1-F6EECF244321}">
                <p14:modId xmlns:p14="http://schemas.microsoft.com/office/powerpoint/2010/main" val="1607738261"/>
              </p:ext>
            </p:extLst>
          </p:nvPr>
        </p:nvGraphicFramePr>
        <p:xfrm>
          <a:off x="110363" y="1687859"/>
          <a:ext cx="8923282" cy="4791768"/>
        </p:xfrm>
        <a:graphic>
          <a:graphicData uri="http://schemas.openxmlformats.org/drawingml/2006/table">
            <a:tbl>
              <a:tblPr firstRow="1" bandRow="1">
                <a:tableStyleId>{5C22544A-7EE6-4342-B048-85BDC9FD1C3A}</a:tableStyleId>
              </a:tblPr>
              <a:tblGrid>
                <a:gridCol w="1730489"/>
                <a:gridCol w="1785218"/>
                <a:gridCol w="2664372"/>
                <a:gridCol w="2743203"/>
              </a:tblGrid>
              <a:tr h="574291">
                <a:tc>
                  <a:txBody>
                    <a:bodyPr/>
                    <a:lstStyle/>
                    <a:p>
                      <a:pPr algn="ctr"/>
                      <a:r>
                        <a:rPr lang="en-US" sz="2000" dirty="0" err="1" smtClean="0">
                          <a:solidFill>
                            <a:schemeClr val="bg1"/>
                          </a:solidFill>
                          <a:latin typeface="Berlin Sans FB" pitchFamily="34" charset="0"/>
                          <a:cs typeface="Arial" pitchFamily="34" charset="0"/>
                        </a:rPr>
                        <a:t>Kompetensi</a:t>
                      </a:r>
                      <a:endParaRPr lang="en-US" sz="2000" dirty="0">
                        <a:solidFill>
                          <a:schemeClr val="bg1"/>
                        </a:solidFill>
                        <a:latin typeface="Berlin Sans FB" pitchFamily="34" charset="0"/>
                        <a:cs typeface="Arial" pitchFamily="34" charset="0"/>
                      </a:endParaRPr>
                    </a:p>
                  </a:txBody>
                  <a:tcPr anchor="ctr"/>
                </a:tc>
                <a:tc>
                  <a:txBody>
                    <a:bodyPr/>
                    <a:lstStyle/>
                    <a:p>
                      <a:pPr algn="ctr"/>
                      <a:r>
                        <a:rPr lang="en-US" sz="2000" dirty="0" err="1" smtClean="0">
                          <a:latin typeface="Berlin Sans FB" pitchFamily="34" charset="0"/>
                          <a:cs typeface="Arial" pitchFamily="34" charset="0"/>
                        </a:rPr>
                        <a:t>Teknik</a:t>
                      </a:r>
                      <a:endParaRPr lang="en-US" sz="2000" dirty="0">
                        <a:latin typeface="Berlin Sans FB" pitchFamily="34" charset="0"/>
                        <a:cs typeface="Arial" pitchFamily="34" charset="0"/>
                      </a:endParaRPr>
                    </a:p>
                  </a:txBody>
                  <a:tcPr anchor="ctr"/>
                </a:tc>
                <a:tc>
                  <a:txBody>
                    <a:bodyPr/>
                    <a:lstStyle/>
                    <a:p>
                      <a:pPr algn="ctr"/>
                      <a:r>
                        <a:rPr lang="en-US" sz="2000" dirty="0" err="1" smtClean="0">
                          <a:latin typeface="Berlin Sans FB" pitchFamily="34" charset="0"/>
                          <a:cs typeface="Arial" pitchFamily="34" charset="0"/>
                        </a:rPr>
                        <a:t>Bentuk</a:t>
                      </a:r>
                      <a:r>
                        <a:rPr lang="en-US" sz="2000" dirty="0" smtClean="0">
                          <a:latin typeface="Berlin Sans FB" pitchFamily="34" charset="0"/>
                          <a:cs typeface="Arial" pitchFamily="34" charset="0"/>
                        </a:rPr>
                        <a:t> </a:t>
                      </a:r>
                      <a:r>
                        <a:rPr lang="en-US" sz="2000" dirty="0" err="1" smtClean="0">
                          <a:latin typeface="Berlin Sans FB" pitchFamily="34" charset="0"/>
                          <a:cs typeface="Arial" pitchFamily="34" charset="0"/>
                        </a:rPr>
                        <a:t>Instrumen</a:t>
                      </a:r>
                      <a:endParaRPr lang="en-US" sz="2000" dirty="0">
                        <a:latin typeface="Berlin Sans FB" pitchFamily="34" charset="0"/>
                        <a:cs typeface="Arial" pitchFamily="34" charset="0"/>
                      </a:endParaRPr>
                    </a:p>
                  </a:txBody>
                  <a:tcPr anchor="ctr"/>
                </a:tc>
                <a:tc>
                  <a:txBody>
                    <a:bodyPr/>
                    <a:lstStyle/>
                    <a:p>
                      <a:pPr algn="ctr"/>
                      <a:r>
                        <a:rPr lang="en-US" sz="2000" dirty="0" err="1" smtClean="0">
                          <a:latin typeface="Berlin Sans FB" pitchFamily="34" charset="0"/>
                          <a:cs typeface="Arial" pitchFamily="34" charset="0"/>
                        </a:rPr>
                        <a:t>Contoh</a:t>
                      </a:r>
                      <a:endParaRPr lang="en-US" sz="2000" dirty="0">
                        <a:latin typeface="Berlin Sans FB" pitchFamily="34" charset="0"/>
                        <a:cs typeface="Arial" pitchFamily="34" charset="0"/>
                      </a:endParaRPr>
                    </a:p>
                  </a:txBody>
                  <a:tcPr anchor="ctr"/>
                </a:tc>
              </a:tr>
              <a:tr h="1667375">
                <a:tc rowSpan="3">
                  <a:txBody>
                    <a:bodyPr/>
                    <a:lstStyle/>
                    <a:p>
                      <a:pPr algn="ctr"/>
                      <a:r>
                        <a:rPr lang="id-ID" sz="3600" b="0" dirty="0" smtClean="0">
                          <a:latin typeface="Berlin Sans FB" pitchFamily="34" charset="0"/>
                          <a:cs typeface="Arial" pitchFamily="34" charset="0"/>
                        </a:rPr>
                        <a:t>Keterampilan</a:t>
                      </a:r>
                      <a:endParaRPr lang="en-US" sz="3600" b="0" dirty="0">
                        <a:latin typeface="Berlin Sans FB" pitchFamily="34" charset="0"/>
                        <a:cs typeface="Arial" pitchFamily="34" charset="0"/>
                      </a:endParaRPr>
                    </a:p>
                  </a:txBody>
                  <a:tcPr vert="vert270" anchor="ctr"/>
                </a:tc>
                <a:tc>
                  <a:txBody>
                    <a:bodyPr/>
                    <a:lstStyle/>
                    <a:p>
                      <a:r>
                        <a:rPr lang="en-US" sz="2400" dirty="0" err="1" smtClean="0">
                          <a:latin typeface="Berlin Sans FB" pitchFamily="34" charset="0"/>
                          <a:cs typeface="Arial" pitchFamily="34" charset="0"/>
                        </a:rPr>
                        <a:t>Praktik</a:t>
                      </a:r>
                      <a:endParaRPr lang="en-US" sz="2400" dirty="0">
                        <a:latin typeface="Berlin Sans FB" pitchFamily="34" charset="0"/>
                        <a:cs typeface="Arial" pitchFamily="34" charset="0"/>
                      </a:endParaRPr>
                    </a:p>
                  </a:txBody>
                  <a:tcPr/>
                </a:tc>
                <a:tc>
                  <a:txBody>
                    <a:bodyPr/>
                    <a:lstStyle/>
                    <a:p>
                      <a:r>
                        <a:rPr lang="en-US" sz="2400" dirty="0" err="1" smtClean="0">
                          <a:latin typeface="Berlin Sans FB" pitchFamily="34" charset="0"/>
                          <a:cs typeface="Arial" pitchFamily="34" charset="0"/>
                        </a:rPr>
                        <a:t>Daftar</a:t>
                      </a:r>
                      <a:r>
                        <a:rPr lang="en-US" sz="2400" dirty="0" smtClean="0">
                          <a:latin typeface="Berlin Sans FB" pitchFamily="34" charset="0"/>
                          <a:cs typeface="Arial" pitchFamily="34" charset="0"/>
                        </a:rPr>
                        <a:t> </a:t>
                      </a:r>
                      <a:r>
                        <a:rPr lang="en-US" sz="2400" dirty="0" err="1" smtClean="0">
                          <a:latin typeface="Berlin Sans FB" pitchFamily="34" charset="0"/>
                          <a:cs typeface="Arial" pitchFamily="34" charset="0"/>
                        </a:rPr>
                        <a:t>cek</a:t>
                      </a:r>
                      <a:r>
                        <a:rPr lang="en-US" sz="2400" dirty="0" smtClean="0">
                          <a:latin typeface="Berlin Sans FB" pitchFamily="34" charset="0"/>
                          <a:cs typeface="Arial" pitchFamily="34" charset="0"/>
                        </a:rPr>
                        <a:t>,</a:t>
                      </a:r>
                      <a:r>
                        <a:rPr lang="en-US" sz="2400" baseline="0" dirty="0" smtClean="0">
                          <a:latin typeface="Berlin Sans FB" pitchFamily="34" charset="0"/>
                          <a:cs typeface="Arial" pitchFamily="34" charset="0"/>
                        </a:rPr>
                        <a:t> </a:t>
                      </a:r>
                    </a:p>
                    <a:p>
                      <a:r>
                        <a:rPr lang="en-US" sz="2400" baseline="0" dirty="0" err="1" smtClean="0">
                          <a:latin typeface="Berlin Sans FB" pitchFamily="34" charset="0"/>
                          <a:cs typeface="Arial" pitchFamily="34" charset="0"/>
                        </a:rPr>
                        <a:t>skala</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penilaian</a:t>
                      </a:r>
                      <a:endParaRPr lang="en-US" sz="2400" dirty="0">
                        <a:latin typeface="Berlin Sans FB" pitchFamily="34" charset="0"/>
                        <a:cs typeface="Arial" pitchFamily="34" charset="0"/>
                      </a:endParaRPr>
                    </a:p>
                  </a:txBody>
                  <a:tcPr/>
                </a:tc>
                <a:tc>
                  <a:txBody>
                    <a:bodyPr/>
                    <a:lstStyle/>
                    <a:p>
                      <a:r>
                        <a:rPr lang="en-US" sz="2400" dirty="0" err="1" smtClean="0">
                          <a:latin typeface="Berlin Sans FB" pitchFamily="34" charset="0"/>
                          <a:cs typeface="Arial" pitchFamily="34" charset="0"/>
                        </a:rPr>
                        <a:t>Bermain</a:t>
                      </a:r>
                      <a:r>
                        <a:rPr lang="en-US" sz="2400" dirty="0" smtClean="0">
                          <a:latin typeface="Berlin Sans FB" pitchFamily="34" charset="0"/>
                          <a:cs typeface="Arial" pitchFamily="34" charset="0"/>
                        </a:rPr>
                        <a:t> </a:t>
                      </a:r>
                      <a:r>
                        <a:rPr lang="en-US" sz="2400" dirty="0" err="1" smtClean="0">
                          <a:latin typeface="Berlin Sans FB" pitchFamily="34" charset="0"/>
                          <a:cs typeface="Arial" pitchFamily="34" charset="0"/>
                        </a:rPr>
                        <a:t>peran</a:t>
                      </a:r>
                      <a:r>
                        <a:rPr lang="en-US" sz="2400" dirty="0" smtClean="0">
                          <a:latin typeface="Berlin Sans FB" pitchFamily="34" charset="0"/>
                          <a:cs typeface="Arial" pitchFamily="34" charset="0"/>
                        </a:rPr>
                        <a:t>, IPA,</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ibadah</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olah</a:t>
                      </a:r>
                      <a:r>
                        <a:rPr lang="en-US" sz="2400" baseline="0" dirty="0" smtClean="0">
                          <a:latin typeface="Berlin Sans FB" pitchFamily="34" charset="0"/>
                          <a:cs typeface="Arial" pitchFamily="34" charset="0"/>
                        </a:rPr>
                        <a:t> raga, </a:t>
                      </a:r>
                      <a:r>
                        <a:rPr lang="en-US" sz="2400" baseline="0" dirty="0" err="1" smtClean="0">
                          <a:latin typeface="Berlin Sans FB" pitchFamily="34" charset="0"/>
                          <a:cs typeface="Arial" pitchFamily="34" charset="0"/>
                        </a:rPr>
                        <a:t>membaca</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menyanyi</a:t>
                      </a:r>
                      <a:endParaRPr lang="en-US" sz="2400" dirty="0">
                        <a:latin typeface="Berlin Sans FB" pitchFamily="34" charset="0"/>
                        <a:cs typeface="Arial" pitchFamily="34" charset="0"/>
                      </a:endParaRPr>
                    </a:p>
                  </a:txBody>
                  <a:tcPr/>
                </a:tc>
              </a:tr>
              <a:tr h="1275051">
                <a:tc vMerge="1">
                  <a:txBody>
                    <a:bodyPr/>
                    <a:lstStyle/>
                    <a:p>
                      <a:endParaRPr lang="en-US" sz="1600" dirty="0"/>
                    </a:p>
                  </a:txBody>
                  <a:tcPr/>
                </a:tc>
                <a:tc>
                  <a:txBody>
                    <a:bodyPr/>
                    <a:lstStyle/>
                    <a:p>
                      <a:r>
                        <a:rPr lang="en-US" sz="2400" dirty="0" err="1" smtClean="0">
                          <a:latin typeface="Berlin Sans FB" pitchFamily="34" charset="0"/>
                          <a:cs typeface="Arial" pitchFamily="34" charset="0"/>
                        </a:rPr>
                        <a:t>Proyek</a:t>
                      </a:r>
                      <a:endParaRPr lang="en-US" sz="2400" dirty="0">
                        <a:latin typeface="Berlin Sans FB"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latin typeface="Berlin Sans FB" pitchFamily="34" charset="0"/>
                          <a:cs typeface="Arial" pitchFamily="34" charset="0"/>
                        </a:rPr>
                        <a:t>Daftar</a:t>
                      </a:r>
                      <a:r>
                        <a:rPr lang="en-US" sz="2400" dirty="0" smtClean="0">
                          <a:latin typeface="Berlin Sans FB" pitchFamily="34" charset="0"/>
                          <a:cs typeface="Arial" pitchFamily="34" charset="0"/>
                        </a:rPr>
                        <a:t> </a:t>
                      </a:r>
                      <a:r>
                        <a:rPr lang="en-US" sz="2400" dirty="0" err="1" smtClean="0">
                          <a:latin typeface="Berlin Sans FB" pitchFamily="34" charset="0"/>
                          <a:cs typeface="Arial" pitchFamily="34" charset="0"/>
                        </a:rPr>
                        <a:t>cek</a:t>
                      </a:r>
                      <a:r>
                        <a:rPr lang="en-US" sz="2400" dirty="0" smtClean="0">
                          <a:latin typeface="Berlin Sans FB" pitchFamily="34" charset="0"/>
                          <a:cs typeface="Arial" pitchFamily="34" charset="0"/>
                        </a:rPr>
                        <a:t>,</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skala</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penilaian</a:t>
                      </a:r>
                      <a:endParaRPr lang="en-US" sz="2400" dirty="0" smtClean="0">
                        <a:latin typeface="Berlin Sans FB"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latin typeface="Berlin Sans FB" pitchFamily="34" charset="0"/>
                          <a:cs typeface="Arial" pitchFamily="34" charset="0"/>
                        </a:rPr>
                        <a:t>Bakti</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sosial</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pentas</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seni</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debat</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penghijauan</a:t>
                      </a:r>
                      <a:endParaRPr lang="en-US" sz="2400" dirty="0" smtClean="0">
                        <a:latin typeface="Berlin Sans FB" pitchFamily="34" charset="0"/>
                        <a:cs typeface="Arial" pitchFamily="34" charset="0"/>
                      </a:endParaRPr>
                    </a:p>
                  </a:txBody>
                  <a:tcPr/>
                </a:tc>
              </a:tr>
              <a:tr h="1275051">
                <a:tc vMerge="1">
                  <a:txBody>
                    <a:bodyPr/>
                    <a:lstStyle/>
                    <a:p>
                      <a:endParaRPr lang="en-US" sz="1600" dirty="0"/>
                    </a:p>
                  </a:txBody>
                  <a:tcPr/>
                </a:tc>
                <a:tc>
                  <a:txBody>
                    <a:bodyPr/>
                    <a:lstStyle/>
                    <a:p>
                      <a:r>
                        <a:rPr lang="en-US" sz="2400" dirty="0" err="1" smtClean="0">
                          <a:latin typeface="Berlin Sans FB" pitchFamily="34" charset="0"/>
                          <a:cs typeface="Arial" pitchFamily="34" charset="0"/>
                        </a:rPr>
                        <a:t>Portofolio</a:t>
                      </a:r>
                      <a:endParaRPr lang="en-US" sz="2400" dirty="0">
                        <a:latin typeface="Berlin Sans FB"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latin typeface="Berlin Sans FB" pitchFamily="34" charset="0"/>
                          <a:cs typeface="Arial" pitchFamily="34" charset="0"/>
                        </a:rPr>
                        <a:t>Daftar</a:t>
                      </a:r>
                      <a:r>
                        <a:rPr lang="en-US" sz="2400" dirty="0" smtClean="0">
                          <a:latin typeface="Berlin Sans FB" pitchFamily="34" charset="0"/>
                          <a:cs typeface="Arial" pitchFamily="34" charset="0"/>
                        </a:rPr>
                        <a:t> </a:t>
                      </a:r>
                      <a:r>
                        <a:rPr lang="en-US" sz="2400" dirty="0" err="1" smtClean="0">
                          <a:latin typeface="Berlin Sans FB" pitchFamily="34" charset="0"/>
                          <a:cs typeface="Arial" pitchFamily="34" charset="0"/>
                        </a:rPr>
                        <a:t>cek</a:t>
                      </a:r>
                      <a:r>
                        <a:rPr lang="en-US" sz="2400" dirty="0" smtClean="0">
                          <a:latin typeface="Berlin Sans FB" pitchFamily="34" charset="0"/>
                          <a:cs typeface="Arial" pitchFamily="34" charset="0"/>
                        </a:rPr>
                        <a:t>,</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skala</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penilaian</a:t>
                      </a:r>
                      <a:endParaRPr lang="en-US" sz="2400" dirty="0" smtClean="0">
                        <a:latin typeface="Berlin Sans FB"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latin typeface="Berlin Sans FB" pitchFamily="34" charset="0"/>
                          <a:cs typeface="Arial" pitchFamily="34" charset="0"/>
                        </a:rPr>
                        <a:t>Makalah</a:t>
                      </a:r>
                      <a:r>
                        <a:rPr lang="en-US" sz="2400" dirty="0" smtClean="0">
                          <a:latin typeface="Berlin Sans FB" pitchFamily="34" charset="0"/>
                          <a:cs typeface="Arial" pitchFamily="34" charset="0"/>
                        </a:rPr>
                        <a:t>, </a:t>
                      </a:r>
                      <a:r>
                        <a:rPr lang="en-US" sz="2400" dirty="0" err="1" smtClean="0">
                          <a:latin typeface="Berlin Sans FB" pitchFamily="34" charset="0"/>
                          <a:cs typeface="Arial" pitchFamily="34" charset="0"/>
                        </a:rPr>
                        <a:t>Piagam</a:t>
                      </a:r>
                      <a:r>
                        <a:rPr lang="en-US" sz="2400" dirty="0" smtClean="0">
                          <a:latin typeface="Berlin Sans FB" pitchFamily="34" charset="0"/>
                          <a:cs typeface="Arial" pitchFamily="34" charset="0"/>
                        </a:rPr>
                        <a:t>,</a:t>
                      </a:r>
                      <a:r>
                        <a:rPr lang="en-US" sz="2400" baseline="0" dirty="0" smtClean="0">
                          <a:latin typeface="Berlin Sans FB" pitchFamily="34" charset="0"/>
                          <a:cs typeface="Arial" pitchFamily="34" charset="0"/>
                        </a:rPr>
                        <a:t> Kumpulan </a:t>
                      </a:r>
                      <a:r>
                        <a:rPr lang="en-US" sz="2400" baseline="0" dirty="0" err="1" smtClean="0">
                          <a:latin typeface="Berlin Sans FB" pitchFamily="34" charset="0"/>
                          <a:cs typeface="Arial" pitchFamily="34" charset="0"/>
                        </a:rPr>
                        <a:t>Puisi</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Laporan</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Penelitian</a:t>
                      </a:r>
                      <a:endParaRPr lang="en-US" sz="2400" dirty="0" smtClean="0">
                        <a:latin typeface="Berlin Sans FB" pitchFamily="34" charset="0"/>
                        <a:cs typeface="Arial" pitchFamily="34" charset="0"/>
                      </a:endParaRPr>
                    </a:p>
                  </a:txBody>
                  <a:tcPr/>
                </a:tc>
              </a:tr>
            </a:tbl>
          </a:graphicData>
        </a:graphic>
      </p:graphicFrame>
      <p:sp>
        <p:nvSpPr>
          <p:cNvPr id="7" name="Title 1"/>
          <p:cNvSpPr>
            <a:spLocks noGrp="1"/>
          </p:cNvSpPr>
          <p:nvPr>
            <p:ph type="title"/>
          </p:nvPr>
        </p:nvSpPr>
        <p:spPr>
          <a:xfrm>
            <a:off x="0" y="0"/>
            <a:ext cx="9144000" cy="1387366"/>
          </a:xfrm>
          <a:solidFill>
            <a:schemeClr val="accent6">
              <a:lumMod val="20000"/>
              <a:lumOff val="80000"/>
            </a:schemeClr>
          </a:solidFill>
        </p:spPr>
        <p:txBody>
          <a:bodyPr>
            <a:noAutofit/>
          </a:bodyPr>
          <a:lstStyle/>
          <a:p>
            <a:r>
              <a:rPr lang="en-US" sz="3600" dirty="0" err="1" smtClean="0">
                <a:solidFill>
                  <a:schemeClr val="tx1"/>
                </a:solidFill>
                <a:latin typeface="Berlin Sans FB Demi" pitchFamily="34" charset="0"/>
              </a:rPr>
              <a:t>Teknik</a:t>
            </a:r>
            <a:r>
              <a:rPr lang="en-US" sz="3600" dirty="0" smtClean="0">
                <a:solidFill>
                  <a:schemeClr val="tx1"/>
                </a:solidFill>
                <a:latin typeface="Berlin Sans FB Demi" pitchFamily="34" charset="0"/>
              </a:rPr>
              <a:t> &amp; </a:t>
            </a:r>
            <a:r>
              <a:rPr lang="en-US" sz="3600" dirty="0" err="1" smtClean="0">
                <a:solidFill>
                  <a:schemeClr val="tx1"/>
                </a:solidFill>
                <a:latin typeface="Berlin Sans FB Demi" pitchFamily="34" charset="0"/>
              </a:rPr>
              <a:t>Instrumen</a:t>
            </a:r>
            <a:r>
              <a:rPr lang="en-US" sz="3600" dirty="0" smtClean="0">
                <a:solidFill>
                  <a:schemeClr val="tx1"/>
                </a:solidFill>
                <a:latin typeface="Berlin Sans FB Demi" pitchFamily="34" charset="0"/>
              </a:rPr>
              <a:t> </a:t>
            </a:r>
            <a:r>
              <a:rPr lang="en-US" sz="3600" dirty="0" err="1" smtClean="0">
                <a:solidFill>
                  <a:schemeClr val="tx1"/>
                </a:solidFill>
                <a:latin typeface="Berlin Sans FB Demi" pitchFamily="34" charset="0"/>
              </a:rPr>
              <a:t>Penilaian</a:t>
            </a:r>
            <a:r>
              <a:rPr lang="en-US" sz="3600" dirty="0" smtClean="0">
                <a:solidFill>
                  <a:schemeClr val="tx1"/>
                </a:solidFill>
                <a:latin typeface="Berlin Sans FB Demi" pitchFamily="34" charset="0"/>
              </a:rPr>
              <a:t> </a:t>
            </a:r>
            <a:r>
              <a:rPr lang="id-ID" sz="3600" b="1" cap="all" dirty="0" smtClean="0">
                <a:latin typeface="Berlin Sans FB Demi" pitchFamily="34" charset="0"/>
              </a:rPr>
              <a:t>keterampilan</a:t>
            </a:r>
            <a:endParaRPr lang="en-US" sz="3600" b="1" cap="all" dirty="0">
              <a:solidFill>
                <a:schemeClr val="tx1"/>
              </a:solidFill>
              <a:latin typeface="Berlin Sans FB Demi" pitchFamily="34" charset="0"/>
            </a:endParaRPr>
          </a:p>
        </p:txBody>
      </p:sp>
    </p:spTree>
    <p:extLst>
      <p:ext uri="{BB962C8B-B14F-4D97-AF65-F5344CB8AC3E}">
        <p14:creationId xmlns:p14="http://schemas.microsoft.com/office/powerpoint/2010/main" val="9686054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2522490"/>
            <a:ext cx="9144000" cy="1576551"/>
          </a:xfrm>
          <a:solidFill>
            <a:schemeClr val="accent6">
              <a:lumMod val="20000"/>
              <a:lumOff val="80000"/>
            </a:schemeClr>
          </a:solidFill>
        </p:spPr>
        <p:txBody>
          <a:bodyPr anchor="ctr" anchorCtr="0">
            <a:normAutofit/>
          </a:bodyPr>
          <a:lstStyle/>
          <a:p>
            <a:pPr algn="ctr">
              <a:spcBef>
                <a:spcPts val="0"/>
              </a:spcBef>
            </a:pPr>
            <a:r>
              <a:rPr lang="id-ID" sz="4800" dirty="0" smtClean="0">
                <a:solidFill>
                  <a:srgbClr val="0000CC"/>
                </a:solidFill>
                <a:effectLst>
                  <a:outerShdw blurRad="38100" dist="38100" dir="2700000" algn="tl">
                    <a:srgbClr val="000000">
                      <a:alpha val="43137"/>
                    </a:srgbClr>
                  </a:outerShdw>
                </a:effectLst>
                <a:latin typeface="Berlin Sans FB Demi" pitchFamily="34" charset="0"/>
              </a:rPr>
              <a:t>PENGOLAHAN NILAI</a:t>
            </a:r>
          </a:p>
        </p:txBody>
      </p:sp>
    </p:spTree>
  </p:cSld>
  <p:clrMapOvr>
    <a:masterClrMapping/>
  </p:clrMapOvr>
  <p:transition>
    <p:comb/>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83630" y="422367"/>
            <a:ext cx="8397766" cy="58477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3200" b="1" dirty="0" smtClean="0">
                <a:ln w="11430"/>
                <a:solidFill>
                  <a:schemeClr val="bg1"/>
                </a:solidFill>
                <a:latin typeface="Berlin Sans FB Demi" pitchFamily="34" charset="0"/>
                <a:cs typeface="Calibri" pitchFamily="34" charset="0"/>
              </a:rPr>
              <a:t>CONTOH PENGOLAHAN PENILAIAN</a:t>
            </a:r>
            <a:r>
              <a:rPr lang="en-US" sz="3200" b="1" dirty="0" smtClean="0">
                <a:ln w="11430"/>
                <a:solidFill>
                  <a:schemeClr val="bg1"/>
                </a:solidFill>
                <a:latin typeface="Berlin Sans FB Demi" pitchFamily="34" charset="0"/>
                <a:cs typeface="Calibri" pitchFamily="34" charset="0"/>
              </a:rPr>
              <a:t> </a:t>
            </a:r>
            <a:r>
              <a:rPr lang="id-ID" sz="3200" b="1" dirty="0">
                <a:ln w="11430"/>
                <a:solidFill>
                  <a:schemeClr val="bg1"/>
                </a:solidFill>
                <a:latin typeface="Berlin Sans FB Demi" pitchFamily="34" charset="0"/>
                <a:cs typeface="Calibri" pitchFamily="34" charset="0"/>
              </a:rPr>
              <a:t>SIKAP</a:t>
            </a:r>
          </a:p>
        </p:txBody>
      </p:sp>
      <p:sp>
        <p:nvSpPr>
          <p:cNvPr id="6" name="Rounded Rectangle 5"/>
          <p:cNvSpPr/>
          <p:nvPr/>
        </p:nvSpPr>
        <p:spPr>
          <a:xfrm>
            <a:off x="2502876" y="2047002"/>
            <a:ext cx="1806342" cy="1185935"/>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a:lnSpc>
                <a:spcPts val="1700"/>
              </a:lnSpc>
            </a:pPr>
            <a:r>
              <a:rPr lang="id-ID" sz="1600" b="1" dirty="0" smtClean="0">
                <a:solidFill>
                  <a:srgbClr val="FFFF00"/>
                </a:solidFill>
                <a:latin typeface="Berlin Sans FB" pitchFamily="34" charset="0"/>
              </a:rPr>
              <a:t>Guru MP: </a:t>
            </a:r>
          </a:p>
          <a:p>
            <a:pPr>
              <a:lnSpc>
                <a:spcPts val="1700"/>
              </a:lnSpc>
            </a:pPr>
            <a:r>
              <a:rPr lang="id-ID" sz="1600" b="1" dirty="0" smtClean="0">
                <a:latin typeface="Berlin Sans FB" pitchFamily="34" charset="0"/>
              </a:rPr>
              <a:t>Merangkum catatan selama 1 sem setiap siswa</a:t>
            </a:r>
            <a:endParaRPr lang="id-ID" sz="1600" b="1" dirty="0">
              <a:latin typeface="Berlin Sans FB" pitchFamily="34" charset="0"/>
            </a:endParaRPr>
          </a:p>
        </p:txBody>
      </p:sp>
      <p:sp>
        <p:nvSpPr>
          <p:cNvPr id="9" name="Rounded Rectangle 8"/>
          <p:cNvSpPr/>
          <p:nvPr/>
        </p:nvSpPr>
        <p:spPr>
          <a:xfrm>
            <a:off x="63044" y="2675758"/>
            <a:ext cx="2207169" cy="2321894"/>
          </a:xfrm>
          <a:prstGeom prst="roundRect">
            <a:avLst>
              <a:gd name="adj" fmla="val 23086"/>
            </a:avLst>
          </a:prstGeom>
        </p:spPr>
        <p:style>
          <a:lnRef idx="0">
            <a:schemeClr val="accent6"/>
          </a:lnRef>
          <a:fillRef idx="3">
            <a:schemeClr val="accent6"/>
          </a:fillRef>
          <a:effectRef idx="3">
            <a:schemeClr val="accent6"/>
          </a:effectRef>
          <a:fontRef idx="minor">
            <a:schemeClr val="lt1"/>
          </a:fontRef>
        </p:style>
        <p:txBody>
          <a:bodyPr rtlCol="0" anchor="ctr"/>
          <a:lstStyle/>
          <a:p>
            <a:r>
              <a:rPr lang="id-ID" b="1" dirty="0" smtClean="0">
                <a:latin typeface="Berlin Sans FB" pitchFamily="34" charset="0"/>
              </a:rPr>
              <a:t>Mel Observasi mencatat sikap menonjol:</a:t>
            </a:r>
          </a:p>
          <a:p>
            <a:pPr marL="171450" indent="-171450">
              <a:buFont typeface="Arial" pitchFamily="34" charset="0"/>
              <a:buChar char="•"/>
            </a:pPr>
            <a:r>
              <a:rPr lang="id-ID" b="1" dirty="0" smtClean="0">
                <a:solidFill>
                  <a:srgbClr val="FFFF00"/>
                </a:solidFill>
                <a:latin typeface="Berlin Sans FB" pitchFamily="34" charset="0"/>
              </a:rPr>
              <a:t>Guru MP</a:t>
            </a:r>
          </a:p>
          <a:p>
            <a:pPr marL="171450" indent="-171450">
              <a:buFont typeface="Arial" pitchFamily="34" charset="0"/>
              <a:buChar char="•"/>
            </a:pPr>
            <a:r>
              <a:rPr lang="id-ID" b="1" dirty="0" smtClean="0">
                <a:solidFill>
                  <a:srgbClr val="FFFF00"/>
                </a:solidFill>
                <a:latin typeface="Berlin Sans FB" pitchFamily="34" charset="0"/>
              </a:rPr>
              <a:t>Guru BK</a:t>
            </a:r>
          </a:p>
          <a:p>
            <a:pPr marL="171450" indent="-171450">
              <a:buFont typeface="Arial" pitchFamily="34" charset="0"/>
              <a:buChar char="•"/>
            </a:pPr>
            <a:r>
              <a:rPr lang="id-ID" b="1" dirty="0" smtClean="0">
                <a:solidFill>
                  <a:srgbClr val="FFFF00"/>
                </a:solidFill>
                <a:latin typeface="Berlin Sans FB" pitchFamily="34" charset="0"/>
              </a:rPr>
              <a:t>Wl Kelas</a:t>
            </a:r>
            <a:endParaRPr lang="id-ID" b="1" dirty="0">
              <a:solidFill>
                <a:srgbClr val="FFFF00"/>
              </a:solidFill>
              <a:latin typeface="Berlin Sans FB" pitchFamily="34" charset="0"/>
            </a:endParaRPr>
          </a:p>
        </p:txBody>
      </p:sp>
      <p:sp>
        <p:nvSpPr>
          <p:cNvPr id="12" name="Rounded Rectangle 11"/>
          <p:cNvSpPr/>
          <p:nvPr/>
        </p:nvSpPr>
        <p:spPr>
          <a:xfrm>
            <a:off x="7344706" y="2932388"/>
            <a:ext cx="1738236" cy="1970691"/>
          </a:xfrm>
          <a:prstGeom prst="roundRect">
            <a:avLst/>
          </a:prstGeom>
          <a:solidFill>
            <a:srgbClr val="00FF99"/>
          </a:solidFill>
        </p:spPr>
        <p:style>
          <a:lnRef idx="0">
            <a:schemeClr val="accent6"/>
          </a:lnRef>
          <a:fillRef idx="3">
            <a:schemeClr val="accent6"/>
          </a:fillRef>
          <a:effectRef idx="3">
            <a:schemeClr val="accent6"/>
          </a:effectRef>
          <a:fontRef idx="minor">
            <a:schemeClr val="lt1"/>
          </a:fontRef>
        </p:style>
        <p:txBody>
          <a:bodyPr rtlCol="0" anchor="ctr"/>
          <a:lstStyle/>
          <a:p>
            <a:pPr>
              <a:lnSpc>
                <a:spcPts val="2300"/>
              </a:lnSpc>
            </a:pPr>
            <a:r>
              <a:rPr lang="id-ID" b="1" dirty="0" smtClean="0">
                <a:solidFill>
                  <a:schemeClr val="tx1"/>
                </a:solidFill>
                <a:latin typeface="Arial Narrow" pitchFamily="34" charset="0"/>
              </a:rPr>
              <a:t>Deskripsi </a:t>
            </a:r>
          </a:p>
          <a:p>
            <a:pPr marL="173038" indent="-173038">
              <a:lnSpc>
                <a:spcPts val="2300"/>
              </a:lnSpc>
            </a:pPr>
            <a:r>
              <a:rPr lang="id-ID" b="1" dirty="0" smtClean="0">
                <a:solidFill>
                  <a:schemeClr val="tx1"/>
                </a:solidFill>
                <a:latin typeface="Arial Narrow" pitchFamily="34" charset="0"/>
              </a:rPr>
              <a:t>Sikap Spiritual </a:t>
            </a:r>
          </a:p>
          <a:p>
            <a:pPr marL="173038" indent="-173038">
              <a:lnSpc>
                <a:spcPts val="2300"/>
              </a:lnSpc>
            </a:pPr>
            <a:r>
              <a:rPr lang="id-ID" b="1" dirty="0" smtClean="0">
                <a:solidFill>
                  <a:schemeClr val="tx1"/>
                </a:solidFill>
                <a:latin typeface="Arial Narrow" pitchFamily="34" charset="0"/>
              </a:rPr>
              <a:t>&amp; Sikap Sosial</a:t>
            </a:r>
          </a:p>
          <a:p>
            <a:pPr marL="171450" indent="-171450">
              <a:lnSpc>
                <a:spcPts val="2300"/>
              </a:lnSpc>
            </a:pPr>
            <a:r>
              <a:rPr lang="id-ID" b="1" dirty="0" smtClean="0">
                <a:solidFill>
                  <a:schemeClr val="tx1"/>
                </a:solidFill>
                <a:latin typeface="Arial Narrow" pitchFamily="34" charset="0"/>
              </a:rPr>
              <a:t>(RAPOR)</a:t>
            </a:r>
            <a:endParaRPr lang="id-ID" b="1" dirty="0">
              <a:solidFill>
                <a:schemeClr val="tx1"/>
              </a:solidFill>
              <a:latin typeface="Arial Narrow" pitchFamily="34" charset="0"/>
            </a:endParaRPr>
          </a:p>
        </p:txBody>
      </p:sp>
      <p:sp>
        <p:nvSpPr>
          <p:cNvPr id="20" name="Left Brace 19"/>
          <p:cNvSpPr/>
          <p:nvPr/>
        </p:nvSpPr>
        <p:spPr>
          <a:xfrm>
            <a:off x="2270229" y="2630930"/>
            <a:ext cx="220720" cy="2542057"/>
          </a:xfrm>
          <a:prstGeom prst="leftBrace">
            <a:avLst>
              <a:gd name="adj1" fmla="val 0"/>
              <a:gd name="adj2" fmla="val 48824"/>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21" name="Left Brace 20"/>
          <p:cNvSpPr/>
          <p:nvPr/>
        </p:nvSpPr>
        <p:spPr>
          <a:xfrm rot="10800000">
            <a:off x="4315123" y="2585535"/>
            <a:ext cx="256870" cy="2632841"/>
          </a:xfrm>
          <a:prstGeom prst="leftBrace">
            <a:avLst>
              <a:gd name="adj1" fmla="val 0"/>
              <a:gd name="adj2" fmla="val 48824"/>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16" name="Rounded Rectangle 15"/>
          <p:cNvSpPr/>
          <p:nvPr/>
        </p:nvSpPr>
        <p:spPr>
          <a:xfrm>
            <a:off x="4601243" y="3240705"/>
            <a:ext cx="1231993" cy="1347059"/>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r>
              <a:rPr lang="id-ID" sz="1700" b="1" dirty="0" smtClean="0">
                <a:latin typeface="Berlin Sans FB" pitchFamily="34" charset="0"/>
              </a:rPr>
              <a:t>Dikumpulkan ke </a:t>
            </a:r>
          </a:p>
          <a:p>
            <a:r>
              <a:rPr lang="id-ID" sz="1700" b="1" dirty="0" smtClean="0">
                <a:latin typeface="Berlin Sans FB" pitchFamily="34" charset="0"/>
              </a:rPr>
              <a:t>Walikelas </a:t>
            </a:r>
            <a:endParaRPr lang="id-ID" sz="1700" dirty="0">
              <a:latin typeface="Berlin Sans FB" pitchFamily="34" charset="0"/>
            </a:endParaRPr>
          </a:p>
        </p:txBody>
      </p:sp>
      <p:grpSp>
        <p:nvGrpSpPr>
          <p:cNvPr id="2" name="Group 30"/>
          <p:cNvGrpSpPr/>
          <p:nvPr/>
        </p:nvGrpSpPr>
        <p:grpSpPr>
          <a:xfrm>
            <a:off x="141894" y="6069724"/>
            <a:ext cx="8812922" cy="400110"/>
            <a:chOff x="141894" y="6006660"/>
            <a:chExt cx="8812922" cy="400110"/>
          </a:xfrm>
        </p:grpSpPr>
        <p:cxnSp>
          <p:nvCxnSpPr>
            <p:cNvPr id="18" name="Elbow Connector 17"/>
            <p:cNvCxnSpPr/>
            <p:nvPr/>
          </p:nvCxnSpPr>
          <p:spPr>
            <a:xfrm flipV="1">
              <a:off x="141894" y="6227379"/>
              <a:ext cx="8812922" cy="2"/>
            </a:xfrm>
            <a:prstGeom prst="bentConnector3">
              <a:avLst>
                <a:gd name="adj1" fmla="val 50000"/>
              </a:avLst>
            </a:prstGeom>
            <a:ln>
              <a:headEnd type="diamond" w="med" len="med"/>
              <a:tailEnd type="diamond" w="med" len="med"/>
            </a:ln>
          </p:spPr>
          <p:style>
            <a:lnRef idx="3">
              <a:schemeClr val="dk1"/>
            </a:lnRef>
            <a:fillRef idx="0">
              <a:schemeClr val="dk1"/>
            </a:fillRef>
            <a:effectRef idx="2">
              <a:schemeClr val="dk1"/>
            </a:effectRef>
            <a:fontRef idx="minor">
              <a:schemeClr val="tx1"/>
            </a:fontRef>
          </p:style>
        </p:cxnSp>
        <p:sp>
          <p:nvSpPr>
            <p:cNvPr id="30" name="TextBox 29"/>
            <p:cNvSpPr txBox="1"/>
            <p:nvPr/>
          </p:nvSpPr>
          <p:spPr>
            <a:xfrm>
              <a:off x="3689157" y="6006660"/>
              <a:ext cx="2285999" cy="400110"/>
            </a:xfrm>
            <a:prstGeom prst="rect">
              <a:avLst/>
            </a:prstGeom>
            <a:solidFill>
              <a:schemeClr val="tx1"/>
            </a:solidFill>
          </p:spPr>
          <p:txBody>
            <a:bodyPr wrap="square" rtlCol="0" anchor="ctr" anchorCtr="0">
              <a:spAutoFit/>
            </a:bodyPr>
            <a:lstStyle/>
            <a:p>
              <a:pPr algn="ctr">
                <a:lnSpc>
                  <a:spcPts val="2300"/>
                </a:lnSpc>
              </a:pPr>
              <a:r>
                <a:rPr lang="id-ID" sz="2000" dirty="0" smtClean="0">
                  <a:solidFill>
                    <a:srgbClr val="FFFF00"/>
                  </a:solidFill>
                  <a:latin typeface="Arial Narrow" pitchFamily="34" charset="0"/>
                </a:rPr>
                <a:t>Selama 1 semester</a:t>
              </a:r>
              <a:endParaRPr lang="id-ID" sz="2000" dirty="0">
                <a:solidFill>
                  <a:srgbClr val="FFFF00"/>
                </a:solidFill>
                <a:latin typeface="Arial Narrow" pitchFamily="34" charset="0"/>
              </a:endParaRPr>
            </a:p>
          </p:txBody>
        </p:sp>
      </p:grpSp>
      <p:sp>
        <p:nvSpPr>
          <p:cNvPr id="26" name="Rounded Rectangle 25"/>
          <p:cNvSpPr/>
          <p:nvPr/>
        </p:nvSpPr>
        <p:spPr>
          <a:xfrm>
            <a:off x="2502876" y="3287220"/>
            <a:ext cx="1806342" cy="1185935"/>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a:lnSpc>
                <a:spcPts val="1700"/>
              </a:lnSpc>
            </a:pPr>
            <a:r>
              <a:rPr lang="id-ID" sz="1600" b="1" dirty="0" smtClean="0">
                <a:solidFill>
                  <a:srgbClr val="FFFF00"/>
                </a:solidFill>
                <a:latin typeface="Berlin Sans FB" pitchFamily="34" charset="0"/>
              </a:rPr>
              <a:t>Guru BK: </a:t>
            </a:r>
          </a:p>
          <a:p>
            <a:pPr>
              <a:lnSpc>
                <a:spcPts val="1700"/>
              </a:lnSpc>
            </a:pPr>
            <a:r>
              <a:rPr lang="id-ID" sz="1600" b="1" dirty="0" smtClean="0">
                <a:latin typeface="Berlin Sans FB" pitchFamily="34" charset="0"/>
              </a:rPr>
              <a:t>Merangkum catatan selama 1 sem setiap siswa</a:t>
            </a:r>
            <a:endParaRPr lang="id-ID" sz="1600" b="1" dirty="0">
              <a:latin typeface="Berlin Sans FB" pitchFamily="34" charset="0"/>
            </a:endParaRPr>
          </a:p>
        </p:txBody>
      </p:sp>
      <p:sp>
        <p:nvSpPr>
          <p:cNvPr id="27" name="Rounded Rectangle 26"/>
          <p:cNvSpPr/>
          <p:nvPr/>
        </p:nvSpPr>
        <p:spPr>
          <a:xfrm>
            <a:off x="2502876" y="4527441"/>
            <a:ext cx="1806342" cy="1185935"/>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a:lnSpc>
                <a:spcPts val="1700"/>
              </a:lnSpc>
            </a:pPr>
            <a:r>
              <a:rPr lang="id-ID" sz="1600" b="1" dirty="0" smtClean="0">
                <a:solidFill>
                  <a:srgbClr val="FFFF00"/>
                </a:solidFill>
                <a:latin typeface="Berlin Sans FB" pitchFamily="34" charset="0"/>
              </a:rPr>
              <a:t>Wali Kls: </a:t>
            </a:r>
          </a:p>
          <a:p>
            <a:pPr>
              <a:lnSpc>
                <a:spcPts val="1700"/>
              </a:lnSpc>
            </a:pPr>
            <a:r>
              <a:rPr lang="id-ID" sz="1600" b="1" dirty="0" smtClean="0">
                <a:latin typeface="Berlin Sans FB" pitchFamily="34" charset="0"/>
              </a:rPr>
              <a:t>Merangkum catatan selama 1 sem setiap siswa</a:t>
            </a:r>
            <a:endParaRPr lang="id-ID" sz="1600" b="1" dirty="0">
              <a:latin typeface="Berlin Sans FB" pitchFamily="34" charset="0"/>
            </a:endParaRPr>
          </a:p>
        </p:txBody>
      </p:sp>
      <p:sp>
        <p:nvSpPr>
          <p:cNvPr id="28" name="Rounded Rectangle 27"/>
          <p:cNvSpPr/>
          <p:nvPr/>
        </p:nvSpPr>
        <p:spPr>
          <a:xfrm>
            <a:off x="6023833" y="3224161"/>
            <a:ext cx="1175739" cy="701455"/>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a:lnSpc>
                <a:spcPts val="1700"/>
              </a:lnSpc>
            </a:pPr>
            <a:r>
              <a:rPr lang="id-ID" sz="1600" b="1" dirty="0" smtClean="0">
                <a:solidFill>
                  <a:srgbClr val="FFFF00"/>
                </a:solidFill>
                <a:latin typeface="Berlin Sans FB" pitchFamily="34" charset="0"/>
              </a:rPr>
              <a:t>Sikap Spiiritual</a:t>
            </a:r>
            <a:endParaRPr lang="id-ID" sz="1600" b="1" dirty="0">
              <a:latin typeface="Berlin Sans FB" pitchFamily="34" charset="0"/>
            </a:endParaRPr>
          </a:p>
        </p:txBody>
      </p:sp>
      <p:sp>
        <p:nvSpPr>
          <p:cNvPr id="29" name="Rounded Rectangle 28"/>
          <p:cNvSpPr/>
          <p:nvPr/>
        </p:nvSpPr>
        <p:spPr>
          <a:xfrm>
            <a:off x="6023833" y="4007182"/>
            <a:ext cx="1175739" cy="701455"/>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a:lnSpc>
                <a:spcPts val="1700"/>
              </a:lnSpc>
            </a:pPr>
            <a:r>
              <a:rPr lang="id-ID" sz="1600" b="1" dirty="0" smtClean="0">
                <a:solidFill>
                  <a:srgbClr val="FFFF00"/>
                </a:solidFill>
                <a:latin typeface="Berlin Sans FB" pitchFamily="34" charset="0"/>
              </a:rPr>
              <a:t>Sikap Sosial</a:t>
            </a:r>
            <a:endParaRPr lang="id-ID" sz="1600" b="1" dirty="0">
              <a:latin typeface="Berlin Sans FB" pitchFamily="34" charset="0"/>
            </a:endParaRPr>
          </a:p>
        </p:txBody>
      </p:sp>
      <p:sp>
        <p:nvSpPr>
          <p:cNvPr id="31" name="Left Brace 30"/>
          <p:cNvSpPr/>
          <p:nvPr/>
        </p:nvSpPr>
        <p:spPr>
          <a:xfrm>
            <a:off x="5817465" y="3373811"/>
            <a:ext cx="204951" cy="1056290"/>
          </a:xfrm>
          <a:prstGeom prst="leftBrace">
            <a:avLst>
              <a:gd name="adj1" fmla="val 0"/>
              <a:gd name="adj2" fmla="val 48824"/>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32" name="Left Brace 31"/>
          <p:cNvSpPr/>
          <p:nvPr/>
        </p:nvSpPr>
        <p:spPr>
          <a:xfrm rot="10800000">
            <a:off x="7183811" y="3457908"/>
            <a:ext cx="147149" cy="888096"/>
          </a:xfrm>
          <a:prstGeom prst="leftBrace">
            <a:avLst>
              <a:gd name="adj1" fmla="val 0"/>
              <a:gd name="adj2" fmla="val 48824"/>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Tree>
    <p:extLst>
      <p:ext uri="{BB962C8B-B14F-4D97-AF65-F5344CB8AC3E}">
        <p14:creationId xmlns:p14="http://schemas.microsoft.com/office/powerpoint/2010/main" val="625790224"/>
      </p:ext>
    </p:extLst>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latin typeface="Berlin Sans FB" pitchFamily="34" charset="0"/>
              </a:rPr>
              <a:t>PENILAIAN AKHIR SIKAP</a:t>
            </a:r>
            <a:endParaRPr lang="id-ID" dirty="0">
              <a:latin typeface="Berlin Sans FB" pitchFamily="34" charset="0"/>
            </a:endParaRPr>
          </a:p>
        </p:txBody>
      </p:sp>
      <p:sp>
        <p:nvSpPr>
          <p:cNvPr id="6" name="Rectangle 5"/>
          <p:cNvSpPr/>
          <p:nvPr/>
        </p:nvSpPr>
        <p:spPr>
          <a:xfrm>
            <a:off x="909160" y="1639642"/>
            <a:ext cx="7630510" cy="400110"/>
          </a:xfrm>
          <a:prstGeom prst="rect">
            <a:avLst/>
          </a:prstGeom>
        </p:spPr>
        <p:txBody>
          <a:bodyPr wrap="square">
            <a:spAutoFit/>
          </a:bodyPr>
          <a:lstStyle/>
          <a:p>
            <a:r>
              <a:rPr lang="id-ID" sz="2000" dirty="0" smtClean="0">
                <a:latin typeface="Berlin Sans FB" pitchFamily="34" charset="0"/>
              </a:rPr>
              <a:t>Cotoh kesimpulan hasil deskripsi  SIKAP SPIRITUAL oleh wali kelas :</a:t>
            </a:r>
            <a:endParaRPr lang="id-ID" sz="2000" dirty="0">
              <a:latin typeface="Berlin Sans FB" pitchFamily="34" charset="0"/>
            </a:endParaRPr>
          </a:p>
        </p:txBody>
      </p:sp>
      <p:sp>
        <p:nvSpPr>
          <p:cNvPr id="7" name="Rectangle 6"/>
          <p:cNvSpPr/>
          <p:nvPr/>
        </p:nvSpPr>
        <p:spPr>
          <a:xfrm>
            <a:off x="909160" y="4282992"/>
            <a:ext cx="7630510" cy="400110"/>
          </a:xfrm>
          <a:prstGeom prst="rect">
            <a:avLst/>
          </a:prstGeom>
        </p:spPr>
        <p:txBody>
          <a:bodyPr wrap="square">
            <a:spAutoFit/>
          </a:bodyPr>
          <a:lstStyle/>
          <a:p>
            <a:r>
              <a:rPr lang="id-ID" sz="2000" dirty="0" smtClean="0">
                <a:latin typeface="Berlin Sans FB" pitchFamily="34" charset="0"/>
              </a:rPr>
              <a:t>Cotoh kesimpulan hasil deskripsi  SIKAP SOSIAL oleh wali kelas :</a:t>
            </a:r>
            <a:endParaRPr lang="id-ID" sz="2000" dirty="0">
              <a:latin typeface="Berlin Sans FB" pitchFamily="34" charset="0"/>
            </a:endParaRPr>
          </a:p>
        </p:txBody>
      </p:sp>
      <p:graphicFrame>
        <p:nvGraphicFramePr>
          <p:cNvPr id="8" name="Table 7"/>
          <p:cNvGraphicFramePr>
            <a:graphicFrameLocks noGrp="1"/>
          </p:cNvGraphicFramePr>
          <p:nvPr/>
        </p:nvGraphicFramePr>
        <p:xfrm>
          <a:off x="909160" y="2195743"/>
          <a:ext cx="6984749" cy="1752600"/>
        </p:xfrm>
        <a:graphic>
          <a:graphicData uri="http://schemas.openxmlformats.org/drawingml/2006/table">
            <a:tbl>
              <a:tblPr/>
              <a:tblGrid>
                <a:gridCol w="1119977"/>
                <a:gridCol w="5864772"/>
              </a:tblGrid>
              <a:tr h="421333">
                <a:tc>
                  <a:txBody>
                    <a:bodyPr/>
                    <a:lstStyle/>
                    <a:p>
                      <a:pPr marL="0" indent="0" algn="ctr">
                        <a:lnSpc>
                          <a:spcPct val="150000"/>
                        </a:lnSpc>
                        <a:spcBef>
                          <a:spcPts val="600"/>
                        </a:spcBef>
                        <a:spcAft>
                          <a:spcPts val="0"/>
                        </a:spcAft>
                      </a:pPr>
                      <a:r>
                        <a:rPr lang="id-ID" sz="2000" b="0" dirty="0">
                          <a:latin typeface="Berlin Sans FB" pitchFamily="34" charset="0"/>
                          <a:ea typeface="Times New Roman"/>
                          <a:cs typeface="Times New Roman"/>
                        </a:rPr>
                        <a:t>Predikat</a:t>
                      </a:r>
                      <a:endParaRPr lang="id-ID" sz="2000" b="0"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457200" indent="-226695" algn="ctr">
                        <a:lnSpc>
                          <a:spcPct val="150000"/>
                        </a:lnSpc>
                        <a:spcBef>
                          <a:spcPts val="600"/>
                        </a:spcBef>
                        <a:spcAft>
                          <a:spcPts val="0"/>
                        </a:spcAft>
                      </a:pPr>
                      <a:r>
                        <a:rPr lang="id-ID" sz="2000" b="0" dirty="0">
                          <a:latin typeface="Berlin Sans FB" pitchFamily="34" charset="0"/>
                          <a:ea typeface="Times New Roman"/>
                          <a:cs typeface="Times New Roman"/>
                        </a:rPr>
                        <a:t>Deskripsi</a:t>
                      </a:r>
                      <a:endParaRPr lang="id-ID" sz="2000" b="0"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1056290">
                <a:tc>
                  <a:txBody>
                    <a:bodyPr/>
                    <a:lstStyle/>
                    <a:p>
                      <a:pPr marL="457200" indent="-226695">
                        <a:lnSpc>
                          <a:spcPct val="100000"/>
                        </a:lnSpc>
                        <a:spcBef>
                          <a:spcPts val="600"/>
                        </a:spcBef>
                        <a:spcAft>
                          <a:spcPts val="0"/>
                        </a:spcAft>
                      </a:pPr>
                      <a:r>
                        <a:rPr lang="id-ID" sz="2000" b="1" dirty="0" smtClean="0">
                          <a:latin typeface="Berlin Sans FB" pitchFamily="34" charset="0"/>
                          <a:ea typeface="Calibri"/>
                          <a:cs typeface="Times New Roman"/>
                        </a:rPr>
                        <a:t>Baik</a:t>
                      </a:r>
                      <a:endParaRPr lang="id-ID" sz="2000" b="1"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3038" marR="0" lvl="0" indent="0" algn="l" defTabSz="914400" rtl="0" eaLnBrk="1" fontAlgn="auto" latinLnBrk="0" hangingPunct="1">
                        <a:lnSpc>
                          <a:spcPct val="100000"/>
                        </a:lnSpc>
                        <a:spcBef>
                          <a:spcPts val="600"/>
                        </a:spcBef>
                        <a:spcAft>
                          <a:spcPts val="0"/>
                        </a:spcAft>
                        <a:buClrTx/>
                        <a:buSzTx/>
                        <a:buFontTx/>
                        <a:buNone/>
                        <a:tabLst/>
                        <a:defRPr/>
                      </a:pPr>
                      <a:r>
                        <a:rPr kumimoji="0" lang="id-ID" sz="2000" b="0" i="0" u="none" strike="noStrike" cap="none" normalizeH="0" baseline="0" dirty="0" smtClean="0">
                          <a:ln>
                            <a:noFill/>
                          </a:ln>
                          <a:solidFill>
                            <a:schemeClr val="tx1"/>
                          </a:solidFill>
                          <a:effectLst/>
                          <a:latin typeface="Berlin Sans FB" pitchFamily="34" charset="0"/>
                          <a:cs typeface="Arial" pitchFamily="34" charset="0"/>
                        </a:rPr>
                        <a:t>Selalu</a:t>
                      </a:r>
                      <a:r>
                        <a:rPr kumimoji="0" lang="id-ID" sz="2000" b="0" i="0" u="none" strike="noStrike" cap="none" normalizeH="0" dirty="0" smtClean="0">
                          <a:ln>
                            <a:noFill/>
                          </a:ln>
                          <a:solidFill>
                            <a:schemeClr val="tx1"/>
                          </a:solidFill>
                          <a:effectLst/>
                          <a:latin typeface="Berlin Sans FB" pitchFamily="34" charset="0"/>
                          <a:cs typeface="Arial" pitchFamily="34" charset="0"/>
                        </a:rPr>
                        <a:t> ber</a:t>
                      </a:r>
                      <a:r>
                        <a:rPr kumimoji="0" lang="id-ID" sz="2000" b="0" i="0" u="none" strike="noStrike" cap="none" normalizeH="0" baseline="0" dirty="0" smtClean="0">
                          <a:ln>
                            <a:noFill/>
                          </a:ln>
                          <a:solidFill>
                            <a:schemeClr val="tx1"/>
                          </a:solidFill>
                          <a:effectLst/>
                          <a:latin typeface="Berlin Sans FB" pitchFamily="34" charset="0"/>
                          <a:cs typeface="Arial" pitchFamily="34" charset="0"/>
                        </a:rPr>
                        <a:t>syukur</a:t>
                      </a:r>
                      <a:r>
                        <a:rPr kumimoji="0" lang="id-ID" sz="2000" b="0" i="0" u="none" strike="noStrike" cap="none" normalizeH="0" dirty="0" smtClean="0">
                          <a:ln>
                            <a:noFill/>
                          </a:ln>
                          <a:solidFill>
                            <a:schemeClr val="tx1"/>
                          </a:solidFill>
                          <a:effectLst/>
                          <a:latin typeface="Berlin Sans FB" pitchFamily="34" charset="0"/>
                          <a:cs typeface="Arial" pitchFamily="34" charset="0"/>
                        </a:rPr>
                        <a:t> dan </a:t>
                      </a:r>
                      <a:r>
                        <a:rPr kumimoji="0" lang="id-ID" sz="2000" b="0" i="0" u="none" strike="noStrike" cap="none" normalizeH="0" baseline="0" dirty="0" smtClean="0">
                          <a:ln>
                            <a:noFill/>
                          </a:ln>
                          <a:solidFill>
                            <a:schemeClr val="tx1"/>
                          </a:solidFill>
                          <a:effectLst/>
                          <a:latin typeface="Berlin Sans FB" pitchFamily="34" charset="0"/>
                          <a:cs typeface="Arial" pitchFamily="34" charset="0"/>
                        </a:rPr>
                        <a:t>berdoa sebelum melakukan kegiatan serta memiliki toleran pada agama yang berbeda; ketaatan beribadah mulai berkembang</a:t>
                      </a:r>
                    </a:p>
                    <a:p>
                      <a:pPr marL="457200" indent="-226695">
                        <a:lnSpc>
                          <a:spcPct val="100000"/>
                        </a:lnSpc>
                        <a:spcBef>
                          <a:spcPts val="600"/>
                        </a:spcBef>
                        <a:spcAft>
                          <a:spcPts val="0"/>
                        </a:spcAft>
                      </a:pPr>
                      <a:endParaRPr lang="id-ID" sz="2000"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909160" y="4839094"/>
          <a:ext cx="6984749" cy="1513490"/>
        </p:xfrm>
        <a:graphic>
          <a:graphicData uri="http://schemas.openxmlformats.org/drawingml/2006/table">
            <a:tbl>
              <a:tblPr/>
              <a:tblGrid>
                <a:gridCol w="1119977"/>
                <a:gridCol w="5864772"/>
              </a:tblGrid>
              <a:tr h="421333">
                <a:tc>
                  <a:txBody>
                    <a:bodyPr/>
                    <a:lstStyle/>
                    <a:p>
                      <a:pPr marL="0" indent="0" algn="ctr">
                        <a:lnSpc>
                          <a:spcPct val="150000"/>
                        </a:lnSpc>
                        <a:spcBef>
                          <a:spcPts val="600"/>
                        </a:spcBef>
                        <a:spcAft>
                          <a:spcPts val="0"/>
                        </a:spcAft>
                      </a:pPr>
                      <a:r>
                        <a:rPr lang="id-ID" sz="2000" b="0" dirty="0">
                          <a:latin typeface="Berlin Sans FB" pitchFamily="34" charset="0"/>
                          <a:ea typeface="Times New Roman"/>
                          <a:cs typeface="Times New Roman"/>
                        </a:rPr>
                        <a:t>Predikat</a:t>
                      </a:r>
                      <a:endParaRPr lang="id-ID" sz="2000" b="0"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457200" indent="-226695" algn="ctr">
                        <a:lnSpc>
                          <a:spcPct val="150000"/>
                        </a:lnSpc>
                        <a:spcBef>
                          <a:spcPts val="600"/>
                        </a:spcBef>
                        <a:spcAft>
                          <a:spcPts val="0"/>
                        </a:spcAft>
                      </a:pPr>
                      <a:r>
                        <a:rPr lang="id-ID" sz="2000" b="0" dirty="0">
                          <a:latin typeface="Berlin Sans FB" pitchFamily="34" charset="0"/>
                          <a:ea typeface="Times New Roman"/>
                          <a:cs typeface="Times New Roman"/>
                        </a:rPr>
                        <a:t>Deskripsi</a:t>
                      </a:r>
                      <a:endParaRPr lang="id-ID" sz="2000" b="0"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1056290">
                <a:tc>
                  <a:txBody>
                    <a:bodyPr/>
                    <a:lstStyle/>
                    <a:p>
                      <a:pPr marL="457200" indent="-226695">
                        <a:lnSpc>
                          <a:spcPct val="100000"/>
                        </a:lnSpc>
                        <a:spcBef>
                          <a:spcPts val="0"/>
                        </a:spcBef>
                        <a:spcAft>
                          <a:spcPts val="0"/>
                        </a:spcAft>
                      </a:pPr>
                      <a:r>
                        <a:rPr lang="id-ID" sz="2000" b="1" dirty="0" smtClean="0">
                          <a:latin typeface="Berlin Sans FB" pitchFamily="34" charset="0"/>
                          <a:ea typeface="Calibri"/>
                          <a:cs typeface="Times New Roman"/>
                        </a:rPr>
                        <a:t>Baik</a:t>
                      </a:r>
                      <a:endParaRPr lang="id-ID" sz="2000" b="1"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3038" marR="0" lvl="0" indent="0" algn="l" defTabSz="914400" rtl="0" eaLnBrk="1" fontAlgn="auto" latinLnBrk="0" hangingPunct="1">
                        <a:lnSpc>
                          <a:spcPct val="100000"/>
                        </a:lnSpc>
                        <a:spcBef>
                          <a:spcPts val="0"/>
                        </a:spcBef>
                        <a:spcAft>
                          <a:spcPts val="0"/>
                        </a:spcAft>
                        <a:buClrTx/>
                        <a:buSzTx/>
                        <a:buFontTx/>
                        <a:buNone/>
                        <a:tabLst/>
                        <a:defRPr/>
                      </a:pPr>
                      <a:r>
                        <a:rPr lang="id-ID" sz="2000" dirty="0" smtClean="0">
                          <a:latin typeface="Berlin Sans FB" pitchFamily="34" charset="0"/>
                          <a:cs typeface="Arial" pitchFamily="34" charset="0"/>
                        </a:rPr>
                        <a:t>M</a:t>
                      </a:r>
                      <a:r>
                        <a:rPr kumimoji="0" lang="id-ID" sz="2000" b="0" i="0" u="none" strike="noStrike" cap="none" normalizeH="0" baseline="0" dirty="0" smtClean="0">
                          <a:ln>
                            <a:noFill/>
                          </a:ln>
                          <a:solidFill>
                            <a:schemeClr val="tx1"/>
                          </a:solidFill>
                          <a:effectLst/>
                          <a:latin typeface="Berlin Sans FB" pitchFamily="34" charset="0"/>
                          <a:cs typeface="Arial" pitchFamily="34" charset="0"/>
                        </a:rPr>
                        <a:t>emiliki sikap santun, disiplin, dan tanggung jawab yang baik; sikap kepedulian</a:t>
                      </a:r>
                      <a:r>
                        <a:rPr kumimoji="0" lang="id-ID" sz="2000" b="0" i="0" u="none" strike="noStrike" cap="none" normalizeH="0" dirty="0" smtClean="0">
                          <a:ln>
                            <a:noFill/>
                          </a:ln>
                          <a:solidFill>
                            <a:schemeClr val="tx1"/>
                          </a:solidFill>
                          <a:effectLst/>
                          <a:latin typeface="Berlin Sans FB" pitchFamily="34" charset="0"/>
                          <a:cs typeface="Arial" pitchFamily="34" charset="0"/>
                        </a:rPr>
                        <a:t> </a:t>
                      </a:r>
                      <a:r>
                        <a:rPr lang="id-ID" sz="2000" dirty="0" smtClean="0">
                          <a:latin typeface="Berlin Sans FB" pitchFamily="34" charset="0"/>
                          <a:cs typeface="Arial" pitchFamily="34" charset="0"/>
                        </a:rPr>
                        <a:t>mulai meningkat</a:t>
                      </a:r>
                      <a:endParaRPr kumimoji="0" lang="id-ID" sz="2000" b="0" i="0" u="none" strike="noStrike" cap="none" normalizeH="0" baseline="0" dirty="0" smtClean="0">
                        <a:ln>
                          <a:noFill/>
                        </a:ln>
                        <a:solidFill>
                          <a:schemeClr val="tx1"/>
                        </a:solidFill>
                        <a:effectLst/>
                        <a:latin typeface="Berlin Sans FB" pitchFamily="34" charset="0"/>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64175" y="-7422"/>
            <a:ext cx="8077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000" b="0" i="0" u="none" strike="noStrike" cap="none" normalizeH="0" baseline="0" dirty="0" smtClean="0">
                <a:ln>
                  <a:noFill/>
                </a:ln>
                <a:solidFill>
                  <a:schemeClr val="tx1"/>
                </a:solidFill>
                <a:effectLst/>
                <a:latin typeface="Berlin Sans FB" pitchFamily="34" charset="0"/>
                <a:ea typeface="Calibri" pitchFamily="34" charset="0"/>
                <a:cs typeface="Arial" pitchFamily="34" charset="0"/>
              </a:rPr>
              <a:t>Contoh </a:t>
            </a:r>
            <a:endParaRPr kumimoji="0" lang="en-US" sz="2000" b="0" i="0" u="none" strike="noStrike" cap="none" normalizeH="0" baseline="0" dirty="0" smtClean="0">
              <a:ln>
                <a:noFill/>
              </a:ln>
              <a:solidFill>
                <a:schemeClr val="tx1"/>
              </a:solidFill>
              <a:effectLst/>
              <a:latin typeface="Berlin Sans FB"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2000" b="0" i="0" u="none" strike="noStrike" cap="none" normalizeH="0" baseline="0" dirty="0" smtClean="0">
                <a:ln>
                  <a:noFill/>
                </a:ln>
                <a:solidFill>
                  <a:schemeClr val="tx1"/>
                </a:solidFill>
                <a:effectLst/>
                <a:latin typeface="Berlin Sans FB" pitchFamily="34" charset="0"/>
                <a:ea typeface="Calibri" pitchFamily="34" charset="0"/>
                <a:cs typeface="Arial" pitchFamily="34" charset="0"/>
              </a:rPr>
              <a:t>Pengolahan nilai </a:t>
            </a:r>
            <a:r>
              <a:rPr kumimoji="0" lang="en-US" sz="2000" b="0" i="0" u="none" strike="noStrike" cap="none" normalizeH="0" baseline="0" dirty="0" smtClean="0">
                <a:ln>
                  <a:noFill/>
                </a:ln>
                <a:solidFill>
                  <a:schemeClr val="tx1"/>
                </a:solidFill>
                <a:effectLst/>
                <a:latin typeface="Berlin Sans FB" pitchFamily="34" charset="0"/>
                <a:ea typeface="Calibri" pitchFamily="34" charset="0"/>
                <a:cs typeface="Arial" pitchFamily="34" charset="0"/>
              </a:rPr>
              <a:t>PENGETAHUAN </a:t>
            </a:r>
            <a:r>
              <a:rPr kumimoji="0" lang="en-US" sz="2000" b="0" i="0" u="none" strike="noStrike" cap="none" normalizeH="0" baseline="0" dirty="0" err="1" smtClean="0">
                <a:ln>
                  <a:noFill/>
                </a:ln>
                <a:solidFill>
                  <a:schemeClr val="tx1"/>
                </a:solidFill>
                <a:effectLst/>
                <a:latin typeface="Berlin Sans FB" pitchFamily="34" charset="0"/>
                <a:ea typeface="Calibri" pitchFamily="34" charset="0"/>
                <a:cs typeface="Arial" pitchFamily="34" charset="0"/>
              </a:rPr>
              <a:t>menggunakan</a:t>
            </a:r>
            <a:r>
              <a:rPr kumimoji="0" lang="en-US" sz="2000" b="0" i="0" u="none" strike="noStrike" cap="none" normalizeH="0" dirty="0" smtClean="0">
                <a:ln>
                  <a:noFill/>
                </a:ln>
                <a:solidFill>
                  <a:schemeClr val="tx1"/>
                </a:solidFill>
                <a:effectLst/>
                <a:latin typeface="Berlin Sans FB" pitchFamily="34" charset="0"/>
                <a:ea typeface="Calibri" pitchFamily="34" charset="0"/>
                <a:cs typeface="Arial" pitchFamily="34" charset="0"/>
              </a:rPr>
              <a:t> </a:t>
            </a:r>
            <a:r>
              <a:rPr kumimoji="0" lang="en-US" sz="2000" b="0" i="0" u="none" strike="noStrike" cap="none" normalizeH="0" dirty="0" err="1" smtClean="0">
                <a:ln>
                  <a:noFill/>
                </a:ln>
                <a:solidFill>
                  <a:schemeClr val="tx1"/>
                </a:solidFill>
                <a:effectLst/>
                <a:latin typeface="Berlin Sans FB" pitchFamily="34" charset="0"/>
                <a:ea typeface="Calibri" pitchFamily="34" charset="0"/>
                <a:cs typeface="Arial" pitchFamily="34" charset="0"/>
              </a:rPr>
              <a:t>rerata</a:t>
            </a:r>
            <a:endParaRPr kumimoji="0" lang="id-ID" sz="2000" b="0" i="0" u="none" strike="noStrike" cap="none" normalizeH="0" baseline="0" dirty="0" smtClean="0">
              <a:ln>
                <a:noFill/>
              </a:ln>
              <a:solidFill>
                <a:schemeClr val="tx1"/>
              </a:solidFill>
              <a:effectLst/>
              <a:latin typeface="Berlin Sans FB" pitchFamily="34" charset="0"/>
              <a:ea typeface="Calibri" pitchFamily="34" charset="0"/>
              <a:cs typeface="Arial" pitchFamily="34" charset="0"/>
            </a:endParaRPr>
          </a:p>
        </p:txBody>
      </p:sp>
      <p:graphicFrame>
        <p:nvGraphicFramePr>
          <p:cNvPr id="5" name="Table 4"/>
          <p:cNvGraphicFramePr>
            <a:graphicFrameLocks noGrp="1"/>
          </p:cNvGraphicFramePr>
          <p:nvPr/>
        </p:nvGraphicFramePr>
        <p:xfrm>
          <a:off x="457200" y="1795150"/>
          <a:ext cx="8305800" cy="3657602"/>
        </p:xfrm>
        <a:graphic>
          <a:graphicData uri="http://schemas.openxmlformats.org/drawingml/2006/table">
            <a:tbl>
              <a:tblPr/>
              <a:tblGrid>
                <a:gridCol w="649693"/>
                <a:gridCol w="890253"/>
                <a:gridCol w="649693"/>
                <a:gridCol w="649693"/>
                <a:gridCol w="649693"/>
                <a:gridCol w="649693"/>
                <a:gridCol w="630558"/>
                <a:gridCol w="717124"/>
                <a:gridCol w="1303942"/>
                <a:gridCol w="1515458"/>
              </a:tblGrid>
              <a:tr h="581628">
                <a:tc rowSpan="2">
                  <a:txBody>
                    <a:bodyPr/>
                    <a:lstStyle/>
                    <a:p>
                      <a:pPr indent="-226695">
                        <a:lnSpc>
                          <a:spcPct val="115000"/>
                        </a:lnSpc>
                        <a:spcAft>
                          <a:spcPts val="0"/>
                        </a:spcAft>
                      </a:pPr>
                      <a:r>
                        <a:rPr lang="id-ID" sz="2000" dirty="0">
                          <a:latin typeface="Arial" pitchFamily="34" charset="0"/>
                          <a:ea typeface="Calibri"/>
                          <a:cs typeface="Arial" pitchFamily="34" charset="0"/>
                        </a:rPr>
                        <a:t>No.</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rowSpan="2">
                  <a:txBody>
                    <a:bodyPr/>
                    <a:lstStyle/>
                    <a:p>
                      <a:pPr indent="-226695">
                        <a:lnSpc>
                          <a:spcPct val="115000"/>
                        </a:lnSpc>
                        <a:spcAft>
                          <a:spcPts val="0"/>
                        </a:spcAft>
                      </a:pPr>
                      <a:r>
                        <a:rPr lang="id-ID" sz="2000" dirty="0">
                          <a:latin typeface="Arial" pitchFamily="34" charset="0"/>
                          <a:ea typeface="Calibri"/>
                          <a:cs typeface="Arial" pitchFamily="34" charset="0"/>
                        </a:rPr>
                        <a:t>Nama</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rowSpan="2">
                  <a:txBody>
                    <a:bodyPr/>
                    <a:lstStyle/>
                    <a:p>
                      <a:pPr indent="-226695">
                        <a:lnSpc>
                          <a:spcPct val="115000"/>
                        </a:lnSpc>
                        <a:spcAft>
                          <a:spcPts val="0"/>
                        </a:spcAft>
                      </a:pPr>
                      <a:r>
                        <a:rPr lang="id-ID" sz="2000" dirty="0">
                          <a:latin typeface="Arial" pitchFamily="34" charset="0"/>
                          <a:ea typeface="Calibri"/>
                          <a:cs typeface="Arial" pitchFamily="34" charset="0"/>
                        </a:rPr>
                        <a:t>KD</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gridSpan="5">
                  <a:txBody>
                    <a:bodyPr/>
                    <a:lstStyle/>
                    <a:p>
                      <a:pPr indent="-226695" algn="ctr">
                        <a:lnSpc>
                          <a:spcPct val="115000"/>
                        </a:lnSpc>
                        <a:spcAft>
                          <a:spcPts val="0"/>
                        </a:spcAft>
                      </a:pPr>
                      <a:r>
                        <a:rPr lang="id-ID" sz="2000" dirty="0">
                          <a:latin typeface="Arial" pitchFamily="34" charset="0"/>
                          <a:ea typeface="Calibri"/>
                          <a:cs typeface="Arial" pitchFamily="34" charset="0"/>
                        </a:rPr>
                        <a:t>Hasil Penilaian Harian</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indent="5715" algn="ctr">
                        <a:lnSpc>
                          <a:spcPct val="100000"/>
                        </a:lnSpc>
                        <a:spcAft>
                          <a:spcPts val="0"/>
                        </a:spcAft>
                      </a:pPr>
                      <a:r>
                        <a:rPr lang="id-ID" sz="2000" dirty="0">
                          <a:latin typeface="Arial" pitchFamily="34" charset="0"/>
                          <a:ea typeface="Calibri"/>
                          <a:cs typeface="Arial" pitchFamily="34" charset="0"/>
                        </a:rPr>
                        <a:t>Penilaian Akhir Semester</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rowSpan="2">
                  <a:txBody>
                    <a:bodyPr/>
                    <a:lstStyle/>
                    <a:p>
                      <a:pPr indent="-226695" algn="ctr">
                        <a:lnSpc>
                          <a:spcPct val="100000"/>
                        </a:lnSpc>
                        <a:spcAft>
                          <a:spcPts val="0"/>
                        </a:spcAft>
                      </a:pPr>
                      <a:r>
                        <a:rPr lang="id-ID" sz="2000" dirty="0">
                          <a:latin typeface="Arial" pitchFamily="34" charset="0"/>
                          <a:ea typeface="Calibri"/>
                          <a:cs typeface="Arial" pitchFamily="34" charset="0"/>
                        </a:rPr>
                        <a:t>Rerata</a:t>
                      </a:r>
                      <a:endParaRPr lang="en-US" sz="2000" dirty="0">
                        <a:latin typeface="Arial" pitchFamily="34" charset="0"/>
                        <a:ea typeface="Calibri"/>
                        <a:cs typeface="Arial" pitchFamily="34" charset="0"/>
                      </a:endParaRPr>
                    </a:p>
                    <a:p>
                      <a:pPr indent="-226695" algn="ctr">
                        <a:lnSpc>
                          <a:spcPct val="100000"/>
                        </a:lnSpc>
                        <a:spcAft>
                          <a:spcPts val="0"/>
                        </a:spcAft>
                      </a:pPr>
                      <a:r>
                        <a:rPr lang="id-ID" sz="2000" dirty="0">
                          <a:latin typeface="Arial" pitchFamily="34" charset="0"/>
                          <a:ea typeface="Calibri"/>
                          <a:cs typeface="Arial" pitchFamily="34" charset="0"/>
                        </a:rPr>
                        <a:t>(dibulatkan)</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r>
              <a:tr h="61635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indent="-226695" algn="ctr">
                        <a:lnSpc>
                          <a:spcPct val="115000"/>
                        </a:lnSpc>
                        <a:spcAft>
                          <a:spcPts val="0"/>
                        </a:spcAft>
                      </a:pPr>
                      <a:r>
                        <a:rPr lang="id-ID" sz="2000">
                          <a:latin typeface="Arial" pitchFamily="34" charset="0"/>
                          <a:ea typeface="Calibri"/>
                          <a:cs typeface="Arial" pitchFamily="34" charset="0"/>
                        </a:rPr>
                        <a:t>1</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indent="-226695" algn="ctr">
                        <a:lnSpc>
                          <a:spcPct val="115000"/>
                        </a:lnSpc>
                        <a:spcAft>
                          <a:spcPts val="0"/>
                        </a:spcAft>
                      </a:pPr>
                      <a:r>
                        <a:rPr lang="id-ID" sz="2000">
                          <a:latin typeface="Arial" pitchFamily="34" charset="0"/>
                          <a:ea typeface="Calibri"/>
                          <a:cs typeface="Arial" pitchFamily="34" charset="0"/>
                        </a:rPr>
                        <a:t>2</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indent="-226695" algn="ctr">
                        <a:lnSpc>
                          <a:spcPct val="115000"/>
                        </a:lnSpc>
                        <a:spcAft>
                          <a:spcPts val="0"/>
                        </a:spcAft>
                      </a:pPr>
                      <a:r>
                        <a:rPr lang="id-ID" sz="2000">
                          <a:latin typeface="Arial" pitchFamily="34" charset="0"/>
                          <a:ea typeface="Calibri"/>
                          <a:cs typeface="Arial" pitchFamily="34" charset="0"/>
                        </a:rPr>
                        <a:t>3</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indent="-226695" algn="ctr">
                        <a:lnSpc>
                          <a:spcPct val="115000"/>
                        </a:lnSpc>
                        <a:spcAft>
                          <a:spcPts val="0"/>
                        </a:spcAft>
                      </a:pPr>
                      <a:r>
                        <a:rPr lang="id-ID" sz="2000">
                          <a:latin typeface="Arial" pitchFamily="34" charset="0"/>
                          <a:ea typeface="Calibri"/>
                          <a:cs typeface="Arial" pitchFamily="34" charset="0"/>
                        </a:rPr>
                        <a:t>4</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indent="-226695" algn="ctr">
                        <a:lnSpc>
                          <a:spcPct val="115000"/>
                        </a:lnSpc>
                        <a:spcAft>
                          <a:spcPts val="0"/>
                        </a:spcAft>
                      </a:pPr>
                      <a:r>
                        <a:rPr lang="id-ID" sz="2000">
                          <a:latin typeface="Arial" pitchFamily="34" charset="0"/>
                          <a:ea typeface="Calibri"/>
                          <a:cs typeface="Arial" pitchFamily="34" charset="0"/>
                        </a:rPr>
                        <a:t>...</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vMerge="1">
                  <a:txBody>
                    <a:bodyPr/>
                    <a:lstStyle/>
                    <a:p>
                      <a:endParaRPr lang="en-US"/>
                    </a:p>
                  </a:txBody>
                  <a:tcPr/>
                </a:tc>
                <a:tc vMerge="1">
                  <a:txBody>
                    <a:bodyPr/>
                    <a:lstStyle/>
                    <a:p>
                      <a:endParaRPr lang="en-US"/>
                    </a:p>
                  </a:txBody>
                  <a:tcPr/>
                </a:tc>
              </a:tr>
              <a:tr h="399327">
                <a:tc rowSpan="5">
                  <a:txBody>
                    <a:bodyPr/>
                    <a:lstStyle/>
                    <a:p>
                      <a:pPr indent="-226695">
                        <a:lnSpc>
                          <a:spcPct val="115000"/>
                        </a:lnSpc>
                        <a:spcAft>
                          <a:spcPts val="0"/>
                        </a:spcAft>
                      </a:pPr>
                      <a:r>
                        <a:rPr lang="id-ID" sz="2000">
                          <a:latin typeface="Arial" pitchFamily="34" charset="0"/>
                          <a:ea typeface="Calibri"/>
                          <a:cs typeface="Arial" pitchFamily="34" charset="0"/>
                        </a:rPr>
                        <a:t>1</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indent="-226695">
                        <a:lnSpc>
                          <a:spcPct val="115000"/>
                        </a:lnSpc>
                        <a:spcAft>
                          <a:spcPts val="0"/>
                        </a:spcAft>
                      </a:pPr>
                      <a:r>
                        <a:rPr lang="id-ID" sz="2000">
                          <a:latin typeface="Arial" pitchFamily="34" charset="0"/>
                          <a:ea typeface="Calibri"/>
                          <a:cs typeface="Arial" pitchFamily="34" charset="0"/>
                        </a:rPr>
                        <a:t>Ani</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nSpc>
                          <a:spcPct val="115000"/>
                        </a:lnSpc>
                        <a:spcAft>
                          <a:spcPts val="0"/>
                        </a:spcAft>
                      </a:pPr>
                      <a:r>
                        <a:rPr lang="id-ID" sz="2000">
                          <a:latin typeface="Arial" pitchFamily="34" charset="0"/>
                          <a:ea typeface="Calibri"/>
                          <a:cs typeface="Arial" pitchFamily="34" charset="0"/>
                        </a:rPr>
                        <a:t>3.1</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75</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68</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 algn="ctr">
                        <a:lnSpc>
                          <a:spcPct val="115000"/>
                        </a:lnSpc>
                        <a:spcAft>
                          <a:spcPts val="0"/>
                        </a:spcAft>
                      </a:pPr>
                      <a:r>
                        <a:rPr lang="id-ID" sz="2000">
                          <a:latin typeface="Arial" pitchFamily="34" charset="0"/>
                          <a:ea typeface="Calibri"/>
                          <a:cs typeface="Arial" pitchFamily="34" charset="0"/>
                        </a:rPr>
                        <a:t>70</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71</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327">
                <a:tc vMerge="1">
                  <a:txBody>
                    <a:bodyPr/>
                    <a:lstStyle/>
                    <a:p>
                      <a:endParaRPr lang="en-US"/>
                    </a:p>
                  </a:txBody>
                  <a:tcPr/>
                </a:tc>
                <a:tc vMerge="1">
                  <a:txBody>
                    <a:bodyPr/>
                    <a:lstStyle/>
                    <a:p>
                      <a:endParaRPr lang="en-US"/>
                    </a:p>
                  </a:txBody>
                  <a:tcPr/>
                </a:tc>
                <a:tc>
                  <a:txBody>
                    <a:bodyPr/>
                    <a:lstStyle/>
                    <a:p>
                      <a:pPr indent="-226695">
                        <a:lnSpc>
                          <a:spcPct val="115000"/>
                        </a:lnSpc>
                        <a:spcAft>
                          <a:spcPts val="0"/>
                        </a:spcAft>
                      </a:pPr>
                      <a:r>
                        <a:rPr lang="id-ID" sz="2000">
                          <a:latin typeface="Arial" pitchFamily="34" charset="0"/>
                          <a:ea typeface="Calibri"/>
                          <a:cs typeface="Arial" pitchFamily="34" charset="0"/>
                        </a:rPr>
                        <a:t>3.2</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dirty="0">
                          <a:latin typeface="Arial" pitchFamily="34" charset="0"/>
                          <a:ea typeface="Calibri"/>
                          <a:cs typeface="Arial" pitchFamily="34" charset="0"/>
                        </a:rPr>
                        <a:t>60</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66</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 algn="ctr">
                        <a:lnSpc>
                          <a:spcPct val="115000"/>
                        </a:lnSpc>
                        <a:spcAft>
                          <a:spcPts val="0"/>
                        </a:spcAft>
                      </a:pPr>
                      <a:r>
                        <a:rPr lang="id-ID" sz="2000">
                          <a:latin typeface="Arial" pitchFamily="34" charset="0"/>
                          <a:ea typeface="Calibri"/>
                          <a:cs typeface="Arial" pitchFamily="34" charset="0"/>
                        </a:rPr>
                        <a:t>70</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b="1">
                          <a:latin typeface="Arial" pitchFamily="34" charset="0"/>
                          <a:ea typeface="Calibri"/>
                          <a:cs typeface="Arial" pitchFamily="34" charset="0"/>
                        </a:rPr>
                        <a:t>65</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327">
                <a:tc vMerge="1">
                  <a:txBody>
                    <a:bodyPr/>
                    <a:lstStyle/>
                    <a:p>
                      <a:endParaRPr lang="en-US"/>
                    </a:p>
                  </a:txBody>
                  <a:tcPr/>
                </a:tc>
                <a:tc vMerge="1">
                  <a:txBody>
                    <a:bodyPr/>
                    <a:lstStyle/>
                    <a:p>
                      <a:endParaRPr lang="en-US"/>
                    </a:p>
                  </a:txBody>
                  <a:tcPr/>
                </a:tc>
                <a:tc>
                  <a:txBody>
                    <a:bodyPr/>
                    <a:lstStyle/>
                    <a:p>
                      <a:pPr indent="-226695">
                        <a:lnSpc>
                          <a:spcPct val="115000"/>
                        </a:lnSpc>
                        <a:spcAft>
                          <a:spcPts val="0"/>
                        </a:spcAft>
                      </a:pPr>
                      <a:r>
                        <a:rPr lang="id-ID" sz="2000">
                          <a:latin typeface="Arial" pitchFamily="34" charset="0"/>
                          <a:ea typeface="Calibri"/>
                          <a:cs typeface="Arial" pitchFamily="34" charset="0"/>
                        </a:rPr>
                        <a:t>3.3</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86</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en-US" sz="2000">
                          <a:latin typeface="Arial" pitchFamily="34" charset="0"/>
                          <a:ea typeface="Calibri"/>
                          <a:cs typeface="Arial" pitchFamily="34" charset="0"/>
                        </a:rPr>
                        <a:t>74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90</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 algn="ctr">
                        <a:lnSpc>
                          <a:spcPct val="115000"/>
                        </a:lnSpc>
                        <a:spcAft>
                          <a:spcPts val="0"/>
                        </a:spcAft>
                      </a:pPr>
                      <a:r>
                        <a:rPr lang="id-ID" sz="2000">
                          <a:latin typeface="Arial" pitchFamily="34" charset="0"/>
                          <a:ea typeface="Calibri"/>
                          <a:cs typeface="Arial" pitchFamily="34" charset="0"/>
                        </a:rPr>
                        <a:t>80</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8</a:t>
                      </a:r>
                      <a:r>
                        <a:rPr lang="en-US" sz="2000">
                          <a:latin typeface="Arial" pitchFamily="34" charset="0"/>
                          <a:ea typeface="Calibri"/>
                          <a:cs typeface="Arial" pitchFamily="34"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327">
                <a:tc vMerge="1">
                  <a:txBody>
                    <a:bodyPr/>
                    <a:lstStyle/>
                    <a:p>
                      <a:endParaRPr lang="en-US"/>
                    </a:p>
                  </a:txBody>
                  <a:tcPr/>
                </a:tc>
                <a:tc vMerge="1">
                  <a:txBody>
                    <a:bodyPr/>
                    <a:lstStyle/>
                    <a:p>
                      <a:endParaRPr lang="en-US"/>
                    </a:p>
                  </a:txBody>
                  <a:tcPr/>
                </a:tc>
                <a:tc>
                  <a:txBody>
                    <a:bodyPr/>
                    <a:lstStyle/>
                    <a:p>
                      <a:pPr indent="-226695">
                        <a:lnSpc>
                          <a:spcPct val="115000"/>
                        </a:lnSpc>
                        <a:spcAft>
                          <a:spcPts val="0"/>
                        </a:spcAft>
                      </a:pPr>
                      <a:r>
                        <a:rPr lang="id-ID" sz="2000">
                          <a:latin typeface="Arial" pitchFamily="34" charset="0"/>
                          <a:ea typeface="Calibri"/>
                          <a:cs typeface="Arial" pitchFamily="34" charset="0"/>
                        </a:rPr>
                        <a:t>3.4</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80</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 algn="ctr">
                        <a:lnSpc>
                          <a:spcPct val="115000"/>
                        </a:lnSpc>
                        <a:spcAft>
                          <a:spcPts val="0"/>
                        </a:spcAft>
                      </a:pPr>
                      <a:r>
                        <a:rPr lang="id-ID" sz="2000">
                          <a:latin typeface="Arial" pitchFamily="34" charset="0"/>
                          <a:ea typeface="Calibri"/>
                          <a:cs typeface="Arial" pitchFamily="34" charset="0"/>
                        </a:rPr>
                        <a:t>95</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b="1">
                          <a:latin typeface="Arial" pitchFamily="34" charset="0"/>
                          <a:ea typeface="Calibri"/>
                          <a:cs typeface="Arial" pitchFamily="34" charset="0"/>
                        </a:rPr>
                        <a:t>88</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327">
                <a:tc vMerge="1">
                  <a:txBody>
                    <a:bodyPr/>
                    <a:lstStyle/>
                    <a:p>
                      <a:endParaRPr lang="en-US"/>
                    </a:p>
                  </a:txBody>
                  <a:tcPr/>
                </a:tc>
                <a:tc vMerge="1">
                  <a:txBody>
                    <a:bodyPr/>
                    <a:lstStyle/>
                    <a:p>
                      <a:endParaRPr lang="en-US"/>
                    </a:p>
                  </a:txBody>
                  <a:tcPr/>
                </a:tc>
                <a:tc>
                  <a:txBody>
                    <a:bodyPr/>
                    <a:lstStyle/>
                    <a:p>
                      <a:pPr indent="-226695">
                        <a:lnSpc>
                          <a:spcPct val="115000"/>
                        </a:lnSpc>
                        <a:spcAft>
                          <a:spcPts val="0"/>
                        </a:spcAft>
                      </a:pPr>
                      <a:r>
                        <a:rPr lang="id-ID" sz="2000">
                          <a:latin typeface="Arial" pitchFamily="34" charset="0"/>
                          <a:ea typeface="Calibri"/>
                          <a:cs typeface="Arial" pitchFamily="34" charset="0"/>
                        </a:rPr>
                        <a:t>3.5</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88</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80</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84</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987">
                <a:tc>
                  <a:txBody>
                    <a:bodyPr/>
                    <a:lstStyle/>
                    <a:p>
                      <a:pPr indent="-226695">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457200" indent="-226695">
                        <a:lnSpc>
                          <a:spcPct val="115000"/>
                        </a:lnSpc>
                        <a:spcAft>
                          <a:spcPts val="0"/>
                        </a:spcAft>
                      </a:pPr>
                      <a:r>
                        <a:rPr lang="id-ID" sz="2000" dirty="0">
                          <a:latin typeface="Arial" pitchFamily="34" charset="0"/>
                          <a:ea typeface="Calibri"/>
                          <a:cs typeface="Arial" pitchFamily="34" charset="0"/>
                        </a:rPr>
                        <a:t>Nilai Rapor</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indent="-226695" algn="ctr">
                        <a:lnSpc>
                          <a:spcPct val="115000"/>
                        </a:lnSpc>
                        <a:spcAft>
                          <a:spcPts val="0"/>
                        </a:spcAft>
                      </a:pPr>
                      <a:r>
                        <a:rPr lang="id-ID" sz="2400" b="1" dirty="0">
                          <a:solidFill>
                            <a:srgbClr val="FF0000"/>
                          </a:solidFill>
                          <a:latin typeface="Arial" pitchFamily="34" charset="0"/>
                          <a:ea typeface="Calibri"/>
                          <a:cs typeface="Arial" pitchFamily="34" charset="0"/>
                        </a:rPr>
                        <a:t>78</a:t>
                      </a:r>
                      <a:endParaRPr lang="en-US" sz="2400" b="1" dirty="0">
                        <a:solidFill>
                          <a:srgbClr val="FF0000"/>
                        </a:solidFill>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6" name="Group 9"/>
          <p:cNvGrpSpPr/>
          <p:nvPr/>
        </p:nvGrpSpPr>
        <p:grpSpPr>
          <a:xfrm>
            <a:off x="5076498" y="2530863"/>
            <a:ext cx="3208181" cy="1272913"/>
            <a:chOff x="5076497" y="2758965"/>
            <a:chExt cx="3208181" cy="1272913"/>
          </a:xfrm>
        </p:grpSpPr>
        <p:sp>
          <p:nvSpPr>
            <p:cNvPr id="7" name="Rounded Rectangular Callout 6"/>
            <p:cNvSpPr/>
            <p:nvPr/>
          </p:nvSpPr>
          <p:spPr>
            <a:xfrm>
              <a:off x="5076497" y="2758965"/>
              <a:ext cx="1718441" cy="1213945"/>
            </a:xfrm>
            <a:prstGeom prst="wedgeRoundRectCallout">
              <a:avLst>
                <a:gd name="adj1" fmla="val 112390"/>
                <a:gd name="adj2" fmla="val 25362"/>
                <a:gd name="adj3" fmla="val 16667"/>
              </a:avLst>
            </a:prstGeom>
            <a:solidFill>
              <a:srgbClr val="FF3399"/>
            </a:solidFill>
            <a:ln>
              <a:noFill/>
            </a:ln>
          </p:spPr>
          <p:style>
            <a:lnRef idx="2">
              <a:schemeClr val="accent3"/>
            </a:lnRef>
            <a:fillRef idx="1">
              <a:schemeClr val="lt1"/>
            </a:fillRef>
            <a:effectRef idx="0">
              <a:schemeClr val="accent3"/>
            </a:effectRef>
            <a:fontRef idx="minor">
              <a:schemeClr val="dk1"/>
            </a:fontRef>
          </p:style>
          <p:txBody>
            <a:bodyPr rtlCol="0" anchor="ctr"/>
            <a:lstStyle/>
            <a:p>
              <a:pPr>
                <a:buNone/>
              </a:pPr>
              <a:r>
                <a:rPr lang="id-ID" sz="2000" b="1" dirty="0" smtClean="0">
                  <a:latin typeface="Berlin Sans FB" pitchFamily="34" charset="0"/>
                </a:rPr>
                <a:t>Nilai TERENDAH</a:t>
              </a:r>
              <a:endParaRPr lang="id-ID" sz="2000" dirty="0"/>
            </a:p>
          </p:txBody>
        </p:sp>
        <p:sp>
          <p:nvSpPr>
            <p:cNvPr id="8" name="Oval 7"/>
            <p:cNvSpPr/>
            <p:nvPr/>
          </p:nvSpPr>
          <p:spPr>
            <a:xfrm>
              <a:off x="7717119" y="3574678"/>
              <a:ext cx="567559"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n>
                  <a:solidFill>
                    <a:srgbClr val="FF0000"/>
                  </a:solidFill>
                </a:ln>
              </a:endParaRPr>
            </a:p>
          </p:txBody>
        </p:sp>
      </p:grpSp>
      <p:grpSp>
        <p:nvGrpSpPr>
          <p:cNvPr id="9" name="Group 10"/>
          <p:cNvGrpSpPr/>
          <p:nvPr/>
        </p:nvGrpSpPr>
        <p:grpSpPr>
          <a:xfrm>
            <a:off x="5118532" y="4133706"/>
            <a:ext cx="3180543" cy="1213945"/>
            <a:chOff x="5092260" y="3689130"/>
            <a:chExt cx="3180543" cy="1213945"/>
          </a:xfrm>
        </p:grpSpPr>
        <p:sp>
          <p:nvSpPr>
            <p:cNvPr id="10" name="Rounded Rectangular Callout 9"/>
            <p:cNvSpPr/>
            <p:nvPr/>
          </p:nvSpPr>
          <p:spPr>
            <a:xfrm>
              <a:off x="5092260" y="3689130"/>
              <a:ext cx="1718441" cy="1213945"/>
            </a:xfrm>
            <a:prstGeom prst="wedgeRoundRectCallout">
              <a:avLst>
                <a:gd name="adj1" fmla="val 104134"/>
                <a:gd name="adj2" fmla="val -34378"/>
                <a:gd name="adj3" fmla="val 16667"/>
              </a:avLst>
            </a:prstGeom>
            <a:solidFill>
              <a:srgbClr val="FF3399"/>
            </a:solidFill>
            <a:ln>
              <a:noFill/>
            </a:ln>
          </p:spPr>
          <p:style>
            <a:lnRef idx="2">
              <a:schemeClr val="accent2"/>
            </a:lnRef>
            <a:fillRef idx="1">
              <a:schemeClr val="lt1"/>
            </a:fillRef>
            <a:effectRef idx="0">
              <a:schemeClr val="accent2"/>
            </a:effectRef>
            <a:fontRef idx="minor">
              <a:schemeClr val="dk1"/>
            </a:fontRef>
          </p:style>
          <p:txBody>
            <a:bodyPr rtlCol="0" anchor="ctr"/>
            <a:lstStyle/>
            <a:p>
              <a:pPr>
                <a:buNone/>
              </a:pPr>
              <a:r>
                <a:rPr lang="id-ID" sz="2000" b="1" dirty="0" smtClean="0">
                  <a:latin typeface="Berlin Sans FB" pitchFamily="34" charset="0"/>
                </a:rPr>
                <a:t>Nilai TERTINGGI</a:t>
              </a:r>
              <a:endParaRPr lang="id-ID" sz="2000" dirty="0"/>
            </a:p>
          </p:txBody>
        </p:sp>
        <p:sp>
          <p:nvSpPr>
            <p:cNvPr id="11" name="Oval 10"/>
            <p:cNvSpPr/>
            <p:nvPr/>
          </p:nvSpPr>
          <p:spPr>
            <a:xfrm>
              <a:off x="7705244" y="3705303"/>
              <a:ext cx="567559"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n>
                  <a:solidFill>
                    <a:srgbClr val="FF0000"/>
                  </a:solidFill>
                </a:ln>
              </a:endParaRPr>
            </a:p>
          </p:txBody>
        </p:sp>
      </p:grpSp>
      <p:grpSp>
        <p:nvGrpSpPr>
          <p:cNvPr id="12" name="Group 17"/>
          <p:cNvGrpSpPr/>
          <p:nvPr/>
        </p:nvGrpSpPr>
        <p:grpSpPr>
          <a:xfrm>
            <a:off x="257498" y="3750080"/>
            <a:ext cx="8318942" cy="3037487"/>
            <a:chOff x="257498" y="3631328"/>
            <a:chExt cx="8318942" cy="3037487"/>
          </a:xfrm>
        </p:grpSpPr>
        <p:sp>
          <p:nvSpPr>
            <p:cNvPr id="13" name="Rounded Rectangular Callout 12"/>
            <p:cNvSpPr/>
            <p:nvPr/>
          </p:nvSpPr>
          <p:spPr>
            <a:xfrm>
              <a:off x="257498" y="3631328"/>
              <a:ext cx="1760488" cy="1213945"/>
            </a:xfrm>
            <a:prstGeom prst="wedgeRoundRectCallout">
              <a:avLst>
                <a:gd name="adj1" fmla="val 102058"/>
                <a:gd name="adj2" fmla="val 105882"/>
                <a:gd name="adj3" fmla="val 16667"/>
              </a:avLst>
            </a:prstGeom>
            <a:solidFill>
              <a:srgbClr val="0000CC"/>
            </a:solidFill>
          </p:spPr>
          <p:style>
            <a:lnRef idx="0">
              <a:schemeClr val="accent6"/>
            </a:lnRef>
            <a:fillRef idx="3">
              <a:schemeClr val="accent6"/>
            </a:fillRef>
            <a:effectRef idx="3">
              <a:schemeClr val="accent6"/>
            </a:effectRef>
            <a:fontRef idx="minor">
              <a:schemeClr val="lt1"/>
            </a:fontRef>
          </p:style>
          <p:txBody>
            <a:bodyPr rtlCol="0" anchor="ctr"/>
            <a:lstStyle/>
            <a:p>
              <a:pPr>
                <a:buNone/>
              </a:pPr>
              <a:r>
                <a:rPr lang="id-ID" sz="2000" b="1" dirty="0" smtClean="0">
                  <a:latin typeface="Berlin Sans FB" pitchFamily="34" charset="0"/>
                </a:rPr>
                <a:t>DESKRIPSI</a:t>
              </a:r>
              <a:endParaRPr lang="id-ID" sz="2000" dirty="0"/>
            </a:p>
          </p:txBody>
        </p:sp>
        <p:sp>
          <p:nvSpPr>
            <p:cNvPr id="14" name="Snip Single Corner Rectangle 13"/>
            <p:cNvSpPr/>
            <p:nvPr/>
          </p:nvSpPr>
          <p:spPr>
            <a:xfrm>
              <a:off x="2948151" y="5407573"/>
              <a:ext cx="5628289" cy="1261242"/>
            </a:xfrm>
            <a:prstGeom prst="snip1Rect">
              <a:avLst/>
            </a:prstGeom>
            <a:solidFill>
              <a:schemeClr val="accent3">
                <a:lumMod val="40000"/>
                <a:lumOff val="6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err="1" smtClean="0"/>
                <a:t>Kemampuan</a:t>
              </a:r>
              <a:r>
                <a:rPr lang="en-US" dirty="0" smtClean="0"/>
                <a:t> </a:t>
              </a:r>
              <a:r>
                <a:rPr lang="id-ID" dirty="0" smtClean="0"/>
                <a:t>penyelesaian sistem pertidaksamaan dua variabel</a:t>
              </a:r>
              <a:r>
                <a:rPr lang="en-US" dirty="0" smtClean="0"/>
                <a:t> </a:t>
              </a:r>
              <a:r>
                <a:rPr lang="en-US" dirty="0" err="1" smtClean="0"/>
                <a:t>dikuasi</a:t>
              </a:r>
              <a:r>
                <a:rPr lang="en-US" dirty="0" smtClean="0"/>
                <a:t> </a:t>
              </a:r>
              <a:r>
                <a:rPr lang="en-US" dirty="0" err="1" smtClean="0"/>
                <a:t>dengan</a:t>
              </a:r>
              <a:r>
                <a:rPr lang="en-US" dirty="0" smtClean="0"/>
                <a:t> </a:t>
              </a:r>
              <a:r>
                <a:rPr lang="en-US" dirty="0" err="1" smtClean="0"/>
                <a:t>baik</a:t>
              </a:r>
              <a:r>
                <a:rPr lang="id-ID" dirty="0" smtClean="0"/>
                <a:t>, perlu peningkatan pemahaman penyelesaian pertidaksamaan irasional </a:t>
              </a:r>
              <a:r>
                <a:rPr lang="en-US" dirty="0" smtClean="0"/>
                <a:t>   </a:t>
              </a:r>
              <a:r>
                <a:rPr lang="id-ID" dirty="0" smtClean="0"/>
                <a:t>satu variabel</a:t>
              </a:r>
              <a:endParaRPr lang="id-ID" dirty="0"/>
            </a:p>
          </p:txBody>
        </p:sp>
      </p:grpSp>
      <p:sp>
        <p:nvSpPr>
          <p:cNvPr id="15" name="TextBox 14"/>
          <p:cNvSpPr txBox="1"/>
          <p:nvPr/>
        </p:nvSpPr>
        <p:spPr>
          <a:xfrm>
            <a:off x="374878" y="850310"/>
            <a:ext cx="4619296" cy="923330"/>
          </a:xfrm>
          <a:prstGeom prst="rect">
            <a:avLst/>
          </a:prstGeom>
          <a:noFill/>
        </p:spPr>
        <p:txBody>
          <a:bodyPr wrap="square" rtlCol="0">
            <a:spAutoFit/>
          </a:bodyPr>
          <a:lstStyle/>
          <a:p>
            <a:r>
              <a:rPr lang="id-ID" dirty="0" smtClean="0">
                <a:latin typeface="Berlin Sans FB" pitchFamily="34" charset="0"/>
              </a:rPr>
              <a:t>Mata Pelajaran	: Matematika</a:t>
            </a:r>
          </a:p>
          <a:p>
            <a:r>
              <a:rPr lang="id-ID" dirty="0" smtClean="0">
                <a:latin typeface="Berlin Sans FB" pitchFamily="34" charset="0"/>
              </a:rPr>
              <a:t>Kelas		: X (Umum)</a:t>
            </a:r>
          </a:p>
          <a:p>
            <a:r>
              <a:rPr lang="id-ID" dirty="0" smtClean="0">
                <a:latin typeface="Berlin Sans FB" pitchFamily="34" charset="0"/>
              </a:rPr>
              <a:t>KKM		: 6</a:t>
            </a:r>
            <a:r>
              <a:rPr lang="en-US" dirty="0" smtClean="0">
                <a:latin typeface="Berlin Sans FB" pitchFamily="34" charset="0"/>
              </a:rPr>
              <a:t>5</a:t>
            </a:r>
            <a:endParaRPr lang="id-ID" dirty="0">
              <a:latin typeface="Berlin Sans FB"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ox(in)">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305800" cy="3429000"/>
          </a:xfrm>
        </p:spPr>
        <p:txBody>
          <a:bodyPr>
            <a:normAutofit fontScale="62500" lnSpcReduction="20000"/>
          </a:bodyPr>
          <a:lstStyle/>
          <a:p>
            <a:pPr>
              <a:spcBef>
                <a:spcPts val="1200"/>
              </a:spcBef>
              <a:buNone/>
            </a:pPr>
            <a:r>
              <a:rPr lang="id-ID" b="1" u="sng" dirty="0">
                <a:latin typeface="Berlin Sans FB" pitchFamily="34" charset="0"/>
              </a:rPr>
              <a:t>Keterangan:</a:t>
            </a:r>
            <a:endParaRPr lang="en-US" b="1" u="sng" dirty="0">
              <a:latin typeface="Berlin Sans FB" pitchFamily="34" charset="0"/>
            </a:endParaRPr>
          </a:p>
          <a:p>
            <a:pPr marL="514350" lvl="0" indent="-514350">
              <a:spcBef>
                <a:spcPts val="1200"/>
              </a:spcBef>
              <a:buFont typeface="+mj-lt"/>
              <a:buAutoNum type="arabicPeriod"/>
            </a:pPr>
            <a:r>
              <a:rPr lang="id-ID" dirty="0">
                <a:latin typeface="Berlin Sans FB" pitchFamily="34" charset="0"/>
              </a:rPr>
              <a:t>Jumlah KD dalam satu semester pada tabel tersebut sebanyak 5 KD </a:t>
            </a:r>
            <a:endParaRPr lang="en-US" dirty="0">
              <a:latin typeface="Berlin Sans FB" pitchFamily="34" charset="0"/>
            </a:endParaRPr>
          </a:p>
          <a:p>
            <a:pPr marL="514350" lvl="0" indent="-514350">
              <a:spcBef>
                <a:spcPts val="1200"/>
              </a:spcBef>
              <a:buFont typeface="+mj-lt"/>
              <a:buAutoNum type="arabicPeriod"/>
            </a:pPr>
            <a:r>
              <a:rPr lang="id-ID" dirty="0">
                <a:latin typeface="Berlin Sans FB" pitchFamily="34" charset="0"/>
              </a:rPr>
              <a:t>KKM MP tersebut adalah 65</a:t>
            </a:r>
            <a:endParaRPr lang="en-US" dirty="0">
              <a:latin typeface="Berlin Sans FB" pitchFamily="34" charset="0"/>
            </a:endParaRPr>
          </a:p>
          <a:p>
            <a:pPr marL="514350" lvl="0" indent="-514350">
              <a:spcBef>
                <a:spcPts val="1200"/>
              </a:spcBef>
              <a:buFont typeface="+mj-lt"/>
              <a:buAutoNum type="arabicPeriod"/>
            </a:pPr>
            <a:r>
              <a:rPr lang="id-ID" dirty="0">
                <a:latin typeface="Berlin Sans FB" pitchFamily="34" charset="0"/>
              </a:rPr>
              <a:t>Penilaian harian dilakukan oleh pendidik dengan cakupan meliputi seluruh indikator dari  kompetensi dasar</a:t>
            </a:r>
            <a:endParaRPr lang="en-US" dirty="0">
              <a:latin typeface="Berlin Sans FB" pitchFamily="34" charset="0"/>
            </a:endParaRPr>
          </a:p>
          <a:p>
            <a:pPr marL="514350" lvl="0" indent="-514350">
              <a:spcBef>
                <a:spcPts val="1200"/>
              </a:spcBef>
              <a:buFont typeface="+mj-lt"/>
              <a:buAutoNum type="arabicPeriod"/>
            </a:pPr>
            <a:r>
              <a:rPr lang="id-ID" dirty="0">
                <a:latin typeface="Berlin Sans FB" pitchFamily="34" charset="0"/>
              </a:rPr>
              <a:t>Penilaian KD 3.1 dan KD 3.2 masing-masing dilakukan sebanyak 3 kali, penilaian KD 3.3 sebanyak 4 kali, penilaian KD 3.4 dan KD 3.5 masing-masing dilakukan sebanyak 2 kali.</a:t>
            </a:r>
            <a:endParaRPr lang="en-US" dirty="0">
              <a:latin typeface="Berlin Sans FB" pitchFamily="34" charset="0"/>
            </a:endParaRPr>
          </a:p>
          <a:p>
            <a:pPr marL="514350" lvl="0" indent="-514350">
              <a:spcBef>
                <a:spcPts val="1200"/>
              </a:spcBef>
              <a:buFont typeface="+mj-lt"/>
              <a:buAutoNum type="arabicPeriod"/>
            </a:pPr>
            <a:r>
              <a:rPr lang="id-ID" dirty="0">
                <a:latin typeface="Berlin Sans FB" pitchFamily="34" charset="0"/>
              </a:rPr>
              <a:t>Nilai akhir setiap KD diperoleh dengan cara merata-ratakan </a:t>
            </a:r>
            <a:r>
              <a:rPr lang="en-US" dirty="0" err="1">
                <a:latin typeface="Berlin Sans FB" pitchFamily="34" charset="0"/>
              </a:rPr>
              <a:t>nilai</a:t>
            </a:r>
            <a:r>
              <a:rPr lang="en-US" dirty="0">
                <a:latin typeface="Berlin Sans FB" pitchFamily="34" charset="0"/>
              </a:rPr>
              <a:t> </a:t>
            </a:r>
            <a:r>
              <a:rPr lang="id-ID" dirty="0">
                <a:latin typeface="Berlin Sans FB" pitchFamily="34" charset="0"/>
              </a:rPr>
              <a:t>dari KD yang sama, contoh</a:t>
            </a:r>
            <a:r>
              <a:rPr lang="id-ID" dirty="0" smtClean="0">
                <a:latin typeface="Berlin Sans FB" pitchFamily="34" charset="0"/>
              </a:rPr>
              <a:t>:</a:t>
            </a:r>
            <a:endParaRPr lang="en-US" dirty="0">
              <a:latin typeface="Berlin Sans FB" pitchFamily="34" charset="0"/>
            </a:endParaRPr>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74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741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413" name="Object 5"/>
          <p:cNvGraphicFramePr>
            <a:graphicFrameLocks noChangeAspect="1"/>
          </p:cNvGraphicFramePr>
          <p:nvPr/>
        </p:nvGraphicFramePr>
        <p:xfrm>
          <a:off x="926838" y="3405188"/>
          <a:ext cx="4059237" cy="733425"/>
        </p:xfrm>
        <a:graphic>
          <a:graphicData uri="http://schemas.openxmlformats.org/presentationml/2006/ole">
            <mc:AlternateContent xmlns:mc="http://schemas.openxmlformats.org/markup-compatibility/2006">
              <mc:Choice xmlns:v="urn:schemas-microsoft-com:vml" Requires="v">
                <p:oleObj spid="_x0000_s126981" name="Equation" r:id="rId3" imgW="2019240" imgH="393480" progId="Equation.3">
                  <p:embed/>
                </p:oleObj>
              </mc:Choice>
              <mc:Fallback>
                <p:oleObj name="Equation" r:id="rId3" imgW="201924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6838" y="3405188"/>
                        <a:ext cx="4059237" cy="733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41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415" name="Object 7"/>
          <p:cNvGraphicFramePr>
            <a:graphicFrameLocks noChangeAspect="1"/>
          </p:cNvGraphicFramePr>
          <p:nvPr/>
        </p:nvGraphicFramePr>
        <p:xfrm>
          <a:off x="926275" y="4203700"/>
          <a:ext cx="4495800" cy="749300"/>
        </p:xfrm>
        <a:graphic>
          <a:graphicData uri="http://schemas.openxmlformats.org/presentationml/2006/ole">
            <mc:AlternateContent xmlns:mc="http://schemas.openxmlformats.org/markup-compatibility/2006">
              <mc:Choice xmlns:v="urn:schemas-microsoft-com:vml" Requires="v">
                <p:oleObj spid="_x0000_s126982" name="Equation" r:id="rId5" imgW="2323800" imgH="393480" progId="Equation.3">
                  <p:embed/>
                </p:oleObj>
              </mc:Choice>
              <mc:Fallback>
                <p:oleObj name="Equation" r:id="rId5" imgW="232380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26275" y="4203700"/>
                        <a:ext cx="4495800" cy="749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41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417" name="Object 9"/>
          <p:cNvGraphicFramePr>
            <a:graphicFrameLocks noChangeAspect="1"/>
          </p:cNvGraphicFramePr>
          <p:nvPr/>
        </p:nvGraphicFramePr>
        <p:xfrm>
          <a:off x="914400" y="5857499"/>
          <a:ext cx="5833241" cy="779783"/>
        </p:xfrm>
        <a:graphic>
          <a:graphicData uri="http://schemas.openxmlformats.org/presentationml/2006/ole">
            <mc:AlternateContent xmlns:mc="http://schemas.openxmlformats.org/markup-compatibility/2006">
              <mc:Choice xmlns:v="urn:schemas-microsoft-com:vml" Requires="v">
                <p:oleObj spid="_x0000_s126983" name="Equation" r:id="rId7" imgW="2425680" imgH="393480" progId="Equation.3">
                  <p:embed/>
                </p:oleObj>
              </mc:Choice>
              <mc:Fallback>
                <p:oleObj name="Equation" r:id="rId7" imgW="2425680" imgH="39348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4400" y="5857499"/>
                        <a:ext cx="5833241" cy="779783"/>
                      </a:xfrm>
                      <a:prstGeom prst="rect">
                        <a:avLst/>
                      </a:prstGeom>
                      <a:solidFill>
                        <a:srgbClr val="FFFF00"/>
                      </a:solidFill>
                    </p:spPr>
                  </p:pic>
                </p:oleObj>
              </mc:Fallback>
            </mc:AlternateContent>
          </a:graphicData>
        </a:graphic>
      </p:graphicFrame>
      <p:sp>
        <p:nvSpPr>
          <p:cNvPr id="13" name="Rectangle 12"/>
          <p:cNvSpPr/>
          <p:nvPr/>
        </p:nvSpPr>
        <p:spPr>
          <a:xfrm>
            <a:off x="838200" y="5029200"/>
            <a:ext cx="7543800" cy="707886"/>
          </a:xfrm>
          <a:prstGeom prst="rect">
            <a:avLst/>
          </a:prstGeom>
        </p:spPr>
        <p:txBody>
          <a:bodyPr wrap="square">
            <a:spAutoFit/>
          </a:bodyPr>
          <a:lstStyle/>
          <a:p>
            <a:r>
              <a:rPr lang="id-ID" sz="2000" dirty="0">
                <a:latin typeface="Berlin Sans FB" pitchFamily="34" charset="0"/>
              </a:rPr>
              <a:t>Nilai rapor menggunakan rata-rata dari seluruh nilai KD dalam satu semester dengan perhitungan sebagai berikut </a:t>
            </a:r>
            <a:endParaRPr lang="en-US" sz="2000" dirty="0">
              <a:latin typeface="Berlin Sans FB"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465091" y="2089869"/>
          <a:ext cx="7288260" cy="3129856"/>
        </p:xfrm>
        <a:graphic>
          <a:graphicData uri="http://schemas.openxmlformats.org/drawingml/2006/table">
            <a:tbl>
              <a:tblPr/>
              <a:tblGrid>
                <a:gridCol w="626497"/>
                <a:gridCol w="640458"/>
                <a:gridCol w="640458"/>
                <a:gridCol w="640458"/>
                <a:gridCol w="640458"/>
                <a:gridCol w="640458"/>
                <a:gridCol w="640458"/>
                <a:gridCol w="723515"/>
                <a:gridCol w="800100"/>
                <a:gridCol w="1295400"/>
              </a:tblGrid>
              <a:tr h="548614">
                <a:tc>
                  <a:txBody>
                    <a:bodyPr/>
                    <a:lstStyle/>
                    <a:p>
                      <a:pPr marL="457200" indent="-430213" algn="ctr">
                        <a:lnSpc>
                          <a:spcPct val="100000"/>
                        </a:lnSpc>
                        <a:spcBef>
                          <a:spcPts val="0"/>
                        </a:spcBef>
                        <a:spcAft>
                          <a:spcPts val="0"/>
                        </a:spcAft>
                      </a:pPr>
                      <a:r>
                        <a:rPr lang="id-ID" sz="1800" b="1" dirty="0">
                          <a:latin typeface="Tahoma" pitchFamily="34" charset="0"/>
                          <a:ea typeface="Tahoma" pitchFamily="34" charset="0"/>
                          <a:cs typeface="Tahoma" pitchFamily="34" charset="0"/>
                        </a:rPr>
                        <a:t>KD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gridSpan="2">
                  <a:txBody>
                    <a:bodyPr/>
                    <a:lstStyle/>
                    <a:p>
                      <a:pPr marL="457200" indent="-228600" algn="ctr">
                        <a:lnSpc>
                          <a:spcPct val="100000"/>
                        </a:lnSpc>
                        <a:spcBef>
                          <a:spcPts val="0"/>
                        </a:spcBef>
                        <a:spcAft>
                          <a:spcPts val="0"/>
                        </a:spcAft>
                      </a:pPr>
                      <a:r>
                        <a:rPr lang="id-ID" sz="1800" b="1" dirty="0">
                          <a:latin typeface="Tahoma" pitchFamily="34" charset="0"/>
                          <a:ea typeface="Tahoma" pitchFamily="34" charset="0"/>
                          <a:cs typeface="Tahoma" pitchFamily="34" charset="0"/>
                        </a:rPr>
                        <a:t>Praktik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id-ID"/>
                    </a:p>
                  </a:txBody>
                  <a:tcPr/>
                </a:tc>
                <a:tc gridSpan="2">
                  <a:txBody>
                    <a:bodyPr/>
                    <a:lstStyle/>
                    <a:p>
                      <a:pPr marL="457200" indent="-228600" algn="ctr">
                        <a:lnSpc>
                          <a:spcPct val="100000"/>
                        </a:lnSpc>
                        <a:spcBef>
                          <a:spcPts val="0"/>
                        </a:spcBef>
                        <a:spcAft>
                          <a:spcPts val="0"/>
                        </a:spcAft>
                      </a:pPr>
                      <a:r>
                        <a:rPr lang="id-ID" sz="1800" b="1" dirty="0">
                          <a:latin typeface="Tahoma" pitchFamily="34" charset="0"/>
                          <a:ea typeface="Tahoma" pitchFamily="34" charset="0"/>
                          <a:cs typeface="Tahoma" pitchFamily="34" charset="0"/>
                        </a:rPr>
                        <a:t>Produk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id-ID"/>
                    </a:p>
                  </a:txBody>
                  <a:tcPr/>
                </a:tc>
                <a:tc gridSpan="2">
                  <a:txBody>
                    <a:bodyPr/>
                    <a:lstStyle/>
                    <a:p>
                      <a:pPr marL="457200" indent="-228600" algn="ctr">
                        <a:lnSpc>
                          <a:spcPct val="100000"/>
                        </a:lnSpc>
                        <a:spcBef>
                          <a:spcPts val="0"/>
                        </a:spcBef>
                        <a:spcAft>
                          <a:spcPts val="0"/>
                        </a:spcAft>
                      </a:pPr>
                      <a:r>
                        <a:rPr lang="id-ID" sz="1800" b="1" dirty="0">
                          <a:latin typeface="Tahoma" pitchFamily="34" charset="0"/>
                          <a:ea typeface="Tahoma" pitchFamily="34" charset="0"/>
                          <a:cs typeface="Tahoma" pitchFamily="34" charset="0"/>
                        </a:rPr>
                        <a:t>Proyek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id-ID"/>
                    </a:p>
                  </a:txBody>
                  <a:tcPr/>
                </a:tc>
                <a:tc gridSpan="2">
                  <a:txBody>
                    <a:bodyPr/>
                    <a:lstStyle/>
                    <a:p>
                      <a:pPr marL="457200" indent="-228600" algn="ctr">
                        <a:lnSpc>
                          <a:spcPct val="100000"/>
                        </a:lnSpc>
                        <a:spcBef>
                          <a:spcPts val="0"/>
                        </a:spcBef>
                        <a:spcAft>
                          <a:spcPts val="0"/>
                        </a:spcAft>
                      </a:pPr>
                      <a:r>
                        <a:rPr lang="id-ID" sz="1800" b="1" dirty="0">
                          <a:latin typeface="Tahoma" pitchFamily="34" charset="0"/>
                          <a:ea typeface="Tahoma" pitchFamily="34" charset="0"/>
                          <a:cs typeface="Tahoma" pitchFamily="34" charset="0"/>
                        </a:rPr>
                        <a:t>Portofolio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id-ID"/>
                    </a:p>
                  </a:txBody>
                  <a:tcPr/>
                </a:tc>
                <a:tc>
                  <a:txBody>
                    <a:bodyPr/>
                    <a:lstStyle/>
                    <a:p>
                      <a:pPr marL="0" indent="0" algn="ctr">
                        <a:lnSpc>
                          <a:spcPct val="100000"/>
                        </a:lnSpc>
                        <a:spcBef>
                          <a:spcPts val="0"/>
                        </a:spcBef>
                        <a:spcAft>
                          <a:spcPts val="0"/>
                        </a:spcAft>
                      </a:pPr>
                      <a:r>
                        <a:rPr lang="id-ID" sz="1800" b="1" dirty="0" smtClean="0">
                          <a:latin typeface="Tahoma" pitchFamily="34" charset="0"/>
                          <a:ea typeface="Tahoma" pitchFamily="34" charset="0"/>
                          <a:cs typeface="Tahoma" pitchFamily="34" charset="0"/>
                        </a:rPr>
                        <a:t>Nilai </a:t>
                      </a:r>
                      <a:r>
                        <a:rPr lang="id-ID" sz="1800" b="1" dirty="0">
                          <a:latin typeface="Tahoma" pitchFamily="34" charset="0"/>
                          <a:ea typeface="Tahoma" pitchFamily="34" charset="0"/>
                          <a:cs typeface="Tahoma" pitchFamily="34" charset="0"/>
                        </a:rPr>
                        <a:t>Akhir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r>
              <a:tr h="531397">
                <a:tc>
                  <a:txBody>
                    <a:bodyPr/>
                    <a:lstStyle/>
                    <a:p>
                      <a:pPr marL="457200" indent="-525463" algn="ctr">
                        <a:lnSpc>
                          <a:spcPts val="1000"/>
                        </a:lnSpc>
                        <a:spcBef>
                          <a:spcPts val="600"/>
                        </a:spcBef>
                        <a:spcAft>
                          <a:spcPts val="0"/>
                        </a:spcAft>
                      </a:pPr>
                      <a:r>
                        <a:rPr lang="id-ID" sz="1800" b="1" dirty="0">
                          <a:latin typeface="Tahoma" pitchFamily="34" charset="0"/>
                          <a:ea typeface="Tahoma" pitchFamily="34" charset="0"/>
                          <a:cs typeface="Tahoma" pitchFamily="34" charset="0"/>
                        </a:rPr>
                        <a:t>4.1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511175" algn="ctr">
                        <a:lnSpc>
                          <a:spcPts val="1000"/>
                        </a:lnSpc>
                        <a:spcBef>
                          <a:spcPts val="600"/>
                        </a:spcBef>
                        <a:spcAft>
                          <a:spcPts val="0"/>
                        </a:spcAft>
                      </a:pPr>
                      <a:r>
                        <a:rPr lang="id-ID" sz="1800" b="0" dirty="0">
                          <a:latin typeface="Berlin Sans FB" pitchFamily="34" charset="0"/>
                          <a:ea typeface="Times New Roman"/>
                          <a:cs typeface="Times New Roman"/>
                        </a:rPr>
                        <a:t>87</a:t>
                      </a:r>
                      <a:endParaRPr lang="id-ID" sz="1800" b="1" dirty="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dirty="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l">
                        <a:lnSpc>
                          <a:spcPts val="1000"/>
                        </a:lnSpc>
                        <a:spcBef>
                          <a:spcPts val="600"/>
                        </a:spcBef>
                        <a:spcAft>
                          <a:spcPts val="0"/>
                        </a:spcAft>
                      </a:pPr>
                      <a:r>
                        <a:rPr lang="id-ID" sz="1800" b="0" dirty="0">
                          <a:latin typeface="Tahoma" pitchFamily="34" charset="0"/>
                          <a:ea typeface="Tahoma" pitchFamily="34" charset="0"/>
                          <a:cs typeface="Tahoma" pitchFamily="34" charset="0"/>
                        </a:rPr>
                        <a:t>87</a:t>
                      </a:r>
                      <a:endParaRPr lang="id-ID" sz="1800" b="1" dirty="0">
                        <a:latin typeface="Tahoma" pitchFamily="34" charset="0"/>
                        <a:ea typeface="Tahoma" pitchFamily="34" charset="0"/>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397">
                <a:tc>
                  <a:txBody>
                    <a:bodyPr/>
                    <a:lstStyle/>
                    <a:p>
                      <a:pPr marL="457200" indent="-430213" algn="ctr">
                        <a:lnSpc>
                          <a:spcPts val="1000"/>
                        </a:lnSpc>
                        <a:spcBef>
                          <a:spcPts val="600"/>
                        </a:spcBef>
                        <a:spcAft>
                          <a:spcPts val="0"/>
                        </a:spcAft>
                      </a:pPr>
                      <a:r>
                        <a:rPr lang="id-ID" sz="1800" b="1" dirty="0">
                          <a:latin typeface="Tahoma" pitchFamily="34" charset="0"/>
                          <a:ea typeface="Tahoma" pitchFamily="34" charset="0"/>
                          <a:cs typeface="Tahoma" pitchFamily="34" charset="0"/>
                        </a:rPr>
                        <a:t>4.2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415925" algn="ctr">
                        <a:lnSpc>
                          <a:spcPts val="1000"/>
                        </a:lnSpc>
                        <a:spcBef>
                          <a:spcPts val="600"/>
                        </a:spcBef>
                        <a:spcAft>
                          <a:spcPts val="0"/>
                        </a:spcAft>
                      </a:pPr>
                      <a:r>
                        <a:rPr lang="id-ID" sz="1800" b="0" dirty="0">
                          <a:latin typeface="Berlin Sans FB" pitchFamily="34" charset="0"/>
                          <a:ea typeface="Times New Roman"/>
                          <a:cs typeface="Times New Roman"/>
                        </a:rPr>
                        <a:t>66</a:t>
                      </a:r>
                      <a:endParaRPr lang="id-ID" sz="1800" b="1" dirty="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511175" algn="ctr">
                        <a:lnSpc>
                          <a:spcPts val="1000"/>
                        </a:lnSpc>
                        <a:spcBef>
                          <a:spcPts val="600"/>
                        </a:spcBef>
                        <a:spcAft>
                          <a:spcPts val="0"/>
                        </a:spcAft>
                      </a:pPr>
                      <a:r>
                        <a:rPr lang="id-ID" sz="1800" b="0" dirty="0">
                          <a:latin typeface="Berlin Sans FB" pitchFamily="34" charset="0"/>
                          <a:ea typeface="Times New Roman"/>
                          <a:cs typeface="Times New Roman"/>
                        </a:rPr>
                        <a:t>75</a:t>
                      </a:r>
                      <a:endParaRPr lang="id-ID" sz="1800" b="1" dirty="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dirty="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dirty="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l">
                        <a:lnSpc>
                          <a:spcPts val="1000"/>
                        </a:lnSpc>
                        <a:spcBef>
                          <a:spcPts val="600"/>
                        </a:spcBef>
                        <a:spcAft>
                          <a:spcPts val="0"/>
                        </a:spcAft>
                      </a:pPr>
                      <a:r>
                        <a:rPr lang="id-ID" sz="1800" b="0" dirty="0">
                          <a:latin typeface="Tahoma" pitchFamily="34" charset="0"/>
                          <a:ea typeface="Tahoma" pitchFamily="34" charset="0"/>
                          <a:cs typeface="Tahoma" pitchFamily="34" charset="0"/>
                        </a:rPr>
                        <a:t>75</a:t>
                      </a:r>
                      <a:endParaRPr lang="id-ID" sz="1800" b="1" dirty="0">
                        <a:latin typeface="Tahoma" pitchFamily="34" charset="0"/>
                        <a:ea typeface="Tahoma" pitchFamily="34" charset="0"/>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397">
                <a:tc>
                  <a:txBody>
                    <a:bodyPr/>
                    <a:lstStyle/>
                    <a:p>
                      <a:pPr marL="457200" indent="-525463" algn="ctr">
                        <a:lnSpc>
                          <a:spcPts val="1000"/>
                        </a:lnSpc>
                        <a:spcBef>
                          <a:spcPts val="600"/>
                        </a:spcBef>
                        <a:spcAft>
                          <a:spcPts val="0"/>
                        </a:spcAft>
                      </a:pPr>
                      <a:r>
                        <a:rPr lang="id-ID" sz="1800" b="1" dirty="0">
                          <a:latin typeface="Tahoma" pitchFamily="34" charset="0"/>
                          <a:ea typeface="Tahoma" pitchFamily="34" charset="0"/>
                          <a:cs typeface="Tahoma" pitchFamily="34" charset="0"/>
                        </a:rPr>
                        <a:t>4.3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dirty="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430213" algn="ctr">
                        <a:lnSpc>
                          <a:spcPts val="1000"/>
                        </a:lnSpc>
                        <a:spcBef>
                          <a:spcPts val="600"/>
                        </a:spcBef>
                        <a:spcAft>
                          <a:spcPts val="0"/>
                        </a:spcAft>
                      </a:pPr>
                      <a:r>
                        <a:rPr lang="id-ID" sz="1800" b="0" dirty="0">
                          <a:latin typeface="Berlin Sans FB" pitchFamily="34" charset="0"/>
                          <a:ea typeface="Times New Roman"/>
                          <a:cs typeface="Times New Roman"/>
                        </a:rPr>
                        <a:t>92</a:t>
                      </a:r>
                      <a:endParaRPr lang="id-ID" sz="1800" b="1" dirty="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l">
                        <a:lnSpc>
                          <a:spcPts val="1000"/>
                        </a:lnSpc>
                        <a:spcBef>
                          <a:spcPts val="600"/>
                        </a:spcBef>
                        <a:spcAft>
                          <a:spcPts val="0"/>
                        </a:spcAft>
                      </a:pPr>
                      <a:r>
                        <a:rPr lang="id-ID" sz="1800" b="0" dirty="0">
                          <a:latin typeface="Tahoma" pitchFamily="34" charset="0"/>
                          <a:ea typeface="Tahoma" pitchFamily="34" charset="0"/>
                          <a:cs typeface="Tahoma" pitchFamily="34" charset="0"/>
                        </a:rPr>
                        <a:t>92</a:t>
                      </a:r>
                      <a:endParaRPr lang="id-ID" sz="1800" b="1" dirty="0">
                        <a:latin typeface="Tahoma" pitchFamily="34" charset="0"/>
                        <a:ea typeface="Tahoma" pitchFamily="34" charset="0"/>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397">
                <a:tc>
                  <a:txBody>
                    <a:bodyPr/>
                    <a:lstStyle/>
                    <a:p>
                      <a:pPr marL="457200" indent="-430213" algn="ctr">
                        <a:lnSpc>
                          <a:spcPts val="1000"/>
                        </a:lnSpc>
                        <a:spcBef>
                          <a:spcPts val="600"/>
                        </a:spcBef>
                        <a:spcAft>
                          <a:spcPts val="0"/>
                        </a:spcAft>
                      </a:pPr>
                      <a:r>
                        <a:rPr lang="id-ID" sz="1800" b="1" dirty="0">
                          <a:latin typeface="Tahoma" pitchFamily="34" charset="0"/>
                          <a:ea typeface="Tahoma" pitchFamily="34" charset="0"/>
                          <a:cs typeface="Tahoma" pitchFamily="34" charset="0"/>
                        </a:rPr>
                        <a:t>4.4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r>
                        <a:rPr lang="id-ID" sz="1800" b="0">
                          <a:latin typeface="Berlin Sans FB" pitchFamily="34" charset="0"/>
                          <a:ea typeface="Times New Roman"/>
                          <a:cs typeface="Times New Roman"/>
                        </a:rPr>
                        <a:t>75</a:t>
                      </a:r>
                      <a:endParaRPr lang="id-ID" sz="1800" b="1">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430213" algn="ctr">
                        <a:lnSpc>
                          <a:spcPts val="1000"/>
                        </a:lnSpc>
                        <a:spcBef>
                          <a:spcPts val="600"/>
                        </a:spcBef>
                        <a:spcAft>
                          <a:spcPts val="0"/>
                        </a:spcAft>
                      </a:pPr>
                      <a:r>
                        <a:rPr lang="id-ID" sz="1800" b="0" dirty="0">
                          <a:latin typeface="Berlin Sans FB" pitchFamily="34" charset="0"/>
                          <a:ea typeface="Times New Roman"/>
                          <a:cs typeface="Times New Roman"/>
                        </a:rPr>
                        <a:t>82</a:t>
                      </a:r>
                      <a:endParaRPr lang="id-ID" sz="1800" b="1" dirty="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l">
                        <a:lnSpc>
                          <a:spcPts val="1000"/>
                        </a:lnSpc>
                        <a:spcBef>
                          <a:spcPts val="600"/>
                        </a:spcBef>
                        <a:spcAft>
                          <a:spcPts val="0"/>
                        </a:spcAft>
                      </a:pPr>
                      <a:r>
                        <a:rPr lang="id-ID" sz="1800" b="0" dirty="0">
                          <a:latin typeface="Tahoma" pitchFamily="34" charset="0"/>
                          <a:ea typeface="Tahoma" pitchFamily="34" charset="0"/>
                          <a:cs typeface="Tahoma" pitchFamily="34" charset="0"/>
                        </a:rPr>
                        <a:t>78,50</a:t>
                      </a:r>
                      <a:endParaRPr lang="id-ID" sz="1800" b="1" dirty="0">
                        <a:latin typeface="Tahoma" pitchFamily="34" charset="0"/>
                        <a:ea typeface="Tahoma" pitchFamily="34" charset="0"/>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5628">
                <a:tc>
                  <a:txBody>
                    <a:bodyPr/>
                    <a:lstStyle/>
                    <a:p>
                      <a:pPr marL="457200" indent="-228600" algn="ctr">
                        <a:lnSpc>
                          <a:spcPts val="1000"/>
                        </a:lnSpc>
                        <a:spcBef>
                          <a:spcPts val="600"/>
                        </a:spcBef>
                        <a:spcAft>
                          <a:spcPts val="0"/>
                        </a:spcAft>
                      </a:pPr>
                      <a:endParaRPr lang="id-ID" sz="1800" b="1" dirty="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457200" indent="-228600" algn="ctr">
                        <a:lnSpc>
                          <a:spcPts val="1000"/>
                        </a:lnSpc>
                        <a:spcBef>
                          <a:spcPts val="600"/>
                        </a:spcBef>
                        <a:spcAft>
                          <a:spcPts val="0"/>
                        </a:spcAft>
                      </a:pPr>
                      <a:r>
                        <a:rPr lang="id-ID" sz="1800" b="1" dirty="0" smtClean="0">
                          <a:latin typeface="Tahoma" pitchFamily="34" charset="0"/>
                          <a:ea typeface="Tahoma" pitchFamily="34" charset="0"/>
                          <a:cs typeface="Tahoma" pitchFamily="34" charset="0"/>
                        </a:rPr>
                        <a:t>Nilai</a:t>
                      </a:r>
                      <a:r>
                        <a:rPr lang="id-ID" sz="1800" b="1" baseline="0" dirty="0" smtClean="0">
                          <a:latin typeface="Tahoma" pitchFamily="34" charset="0"/>
                          <a:ea typeface="Tahoma" pitchFamily="34" charset="0"/>
                          <a:cs typeface="Tahoma" pitchFamily="34" charset="0"/>
                        </a:rPr>
                        <a:t> RAPOR</a:t>
                      </a:r>
                      <a:endParaRPr lang="id-ID" sz="1800" b="1" dirty="0">
                        <a:latin typeface="Tahoma" pitchFamily="34" charset="0"/>
                        <a:ea typeface="Tahoma" pitchFamily="34" charset="0"/>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a:txBody>
                    <a:bodyPr/>
                    <a:lstStyle/>
                    <a:p>
                      <a:pPr marL="457200" indent="-228600" algn="l">
                        <a:lnSpc>
                          <a:spcPts val="1000"/>
                        </a:lnSpc>
                        <a:spcBef>
                          <a:spcPts val="0"/>
                        </a:spcBef>
                        <a:spcAft>
                          <a:spcPts val="0"/>
                        </a:spcAft>
                      </a:pPr>
                      <a:r>
                        <a:rPr lang="id-ID" sz="1800" b="1" dirty="0" smtClean="0">
                          <a:latin typeface="Tahoma" pitchFamily="34" charset="0"/>
                          <a:ea typeface="Tahoma" pitchFamily="34" charset="0"/>
                          <a:cs typeface="Tahoma" pitchFamily="34" charset="0"/>
                        </a:rPr>
                        <a:t>83</a:t>
                      </a:r>
                      <a:endParaRPr lang="id-ID" sz="1800" b="1" dirty="0">
                        <a:latin typeface="Tahoma" pitchFamily="34" charset="0"/>
                        <a:ea typeface="Tahoma" pitchFamily="34" charset="0"/>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bl>
          </a:graphicData>
        </a:graphic>
      </p:graphicFrame>
      <p:sp>
        <p:nvSpPr>
          <p:cNvPr id="10" name="Title 1"/>
          <p:cNvSpPr txBox="1">
            <a:spLocks/>
          </p:cNvSpPr>
          <p:nvPr/>
        </p:nvSpPr>
        <p:spPr>
          <a:xfrm>
            <a:off x="0" y="0"/>
            <a:ext cx="9144000" cy="990600"/>
          </a:xfrm>
          <a:prstGeom prst="rect">
            <a:avLst/>
          </a:prstGeom>
          <a:solidFill>
            <a:schemeClr val="tx2"/>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solidFill>
                  <a:schemeClr val="bg1"/>
                </a:solidFill>
                <a:latin typeface="Berlin Sans FB" pitchFamily="34" charset="0"/>
                <a:ea typeface="Tahoma" pitchFamily="34" charset="0"/>
                <a:cs typeface="Tahoma" pitchFamily="34" charset="0"/>
              </a:rPr>
              <a:t>CONTOH PE</a:t>
            </a:r>
            <a:r>
              <a:rPr lang="id-ID" sz="2800" b="1" dirty="0" smtClean="0">
                <a:solidFill>
                  <a:schemeClr val="bg1"/>
                </a:solidFill>
                <a:latin typeface="Berlin Sans FB" pitchFamily="34" charset="0"/>
                <a:ea typeface="Tahoma" pitchFamily="34" charset="0"/>
                <a:cs typeface="Tahoma" pitchFamily="34" charset="0"/>
              </a:rPr>
              <a:t>NGOLAHAN</a:t>
            </a:r>
            <a:r>
              <a:rPr lang="en-US" sz="2800" b="1" dirty="0" smtClean="0">
                <a:solidFill>
                  <a:schemeClr val="bg1"/>
                </a:solidFill>
                <a:latin typeface="Berlin Sans FB" pitchFamily="34" charset="0"/>
                <a:ea typeface="Tahoma" pitchFamily="34" charset="0"/>
                <a:cs typeface="Tahoma" pitchFamily="34" charset="0"/>
              </a:rPr>
              <a:t> NILAI </a:t>
            </a:r>
            <a:r>
              <a:rPr lang="id-ID" sz="2800" b="1" dirty="0" smtClean="0">
                <a:solidFill>
                  <a:schemeClr val="bg1"/>
                </a:solidFill>
                <a:latin typeface="Berlin Sans FB" pitchFamily="34" charset="0"/>
                <a:ea typeface="Tahoma" pitchFamily="34" charset="0"/>
                <a:cs typeface="Tahoma" pitchFamily="34" charset="0"/>
              </a:rPr>
              <a:t>KETERAMPIL</a:t>
            </a:r>
            <a:r>
              <a:rPr lang="en-US" sz="2800" b="1" dirty="0" smtClean="0">
                <a:solidFill>
                  <a:schemeClr val="bg1"/>
                </a:solidFill>
                <a:latin typeface="Berlin Sans FB" pitchFamily="34" charset="0"/>
                <a:ea typeface="Tahoma" pitchFamily="34" charset="0"/>
                <a:cs typeface="Tahoma" pitchFamily="34" charset="0"/>
              </a:rPr>
              <a:t>AN</a:t>
            </a:r>
            <a:endParaRPr lang="en-US" sz="2800" b="1" dirty="0">
              <a:solidFill>
                <a:schemeClr val="bg1"/>
              </a:solidFill>
              <a:latin typeface="Berlin Sans FB" pitchFamily="34" charset="0"/>
              <a:ea typeface="Tahoma" pitchFamily="34" charset="0"/>
              <a:cs typeface="Tahoma" pitchFamily="34" charset="0"/>
            </a:endParaRPr>
          </a:p>
        </p:txBody>
      </p:sp>
      <p:sp>
        <p:nvSpPr>
          <p:cNvPr id="5" name="TextBox 4"/>
          <p:cNvSpPr txBox="1"/>
          <p:nvPr/>
        </p:nvSpPr>
        <p:spPr>
          <a:xfrm>
            <a:off x="363918" y="1119354"/>
            <a:ext cx="4619296" cy="646331"/>
          </a:xfrm>
          <a:prstGeom prst="rect">
            <a:avLst/>
          </a:prstGeom>
          <a:noFill/>
        </p:spPr>
        <p:txBody>
          <a:bodyPr wrap="square" rtlCol="0">
            <a:spAutoFit/>
          </a:bodyPr>
          <a:lstStyle/>
          <a:p>
            <a:r>
              <a:rPr lang="id-ID" dirty="0" smtClean="0">
                <a:latin typeface="Berlin Sans FB" pitchFamily="34" charset="0"/>
              </a:rPr>
              <a:t>Mata Pelajaran	: Seni  Budaya (Seni Tari)</a:t>
            </a:r>
          </a:p>
          <a:p>
            <a:r>
              <a:rPr lang="id-ID" dirty="0" smtClean="0">
                <a:latin typeface="Berlin Sans FB" pitchFamily="34" charset="0"/>
              </a:rPr>
              <a:t>Kelas		: X</a:t>
            </a:r>
            <a:endParaRPr lang="id-ID" dirty="0">
              <a:latin typeface="Berlin Sans FB" pitchFamily="34" charset="0"/>
            </a:endParaRPr>
          </a:p>
        </p:txBody>
      </p:sp>
      <p:grpSp>
        <p:nvGrpSpPr>
          <p:cNvPr id="2" name="Group 7"/>
          <p:cNvGrpSpPr/>
          <p:nvPr/>
        </p:nvGrpSpPr>
        <p:grpSpPr>
          <a:xfrm>
            <a:off x="4314503" y="2864046"/>
            <a:ext cx="2837784" cy="1292801"/>
            <a:chOff x="5470644" y="2774702"/>
            <a:chExt cx="2837784" cy="1292801"/>
          </a:xfrm>
          <a:solidFill>
            <a:srgbClr val="FF3399"/>
          </a:solidFill>
        </p:grpSpPr>
        <p:sp>
          <p:nvSpPr>
            <p:cNvPr id="9" name="Rounded Rectangular Callout 8"/>
            <p:cNvSpPr/>
            <p:nvPr/>
          </p:nvSpPr>
          <p:spPr>
            <a:xfrm>
              <a:off x="5470644" y="2774702"/>
              <a:ext cx="1718441" cy="1213945"/>
            </a:xfrm>
            <a:prstGeom prst="wedgeRoundRectCallout">
              <a:avLst>
                <a:gd name="adj1" fmla="val 83033"/>
                <a:gd name="adj2" fmla="val 31856"/>
                <a:gd name="adj3" fmla="val 16667"/>
              </a:avLst>
            </a:prstGeom>
            <a:grpFill/>
            <a:ln>
              <a:noFill/>
            </a:ln>
          </p:spPr>
          <p:style>
            <a:lnRef idx="2">
              <a:schemeClr val="accent1"/>
            </a:lnRef>
            <a:fillRef idx="1">
              <a:schemeClr val="lt1"/>
            </a:fillRef>
            <a:effectRef idx="0">
              <a:schemeClr val="accent1"/>
            </a:effectRef>
            <a:fontRef idx="minor">
              <a:schemeClr val="dk1"/>
            </a:fontRef>
          </p:style>
          <p:txBody>
            <a:bodyPr rtlCol="0" anchor="ctr"/>
            <a:lstStyle/>
            <a:p>
              <a:pPr>
                <a:buNone/>
              </a:pPr>
              <a:r>
                <a:rPr lang="id-ID" sz="2000" b="1" dirty="0" smtClean="0">
                  <a:latin typeface="Berlin Sans FB" pitchFamily="34" charset="0"/>
                </a:rPr>
                <a:t>Nilai TERTINGGI</a:t>
              </a:r>
              <a:endParaRPr lang="id-ID" sz="2000" dirty="0"/>
            </a:p>
          </p:txBody>
        </p:sp>
        <p:sp>
          <p:nvSpPr>
            <p:cNvPr id="11" name="Oval 10"/>
            <p:cNvSpPr/>
            <p:nvPr/>
          </p:nvSpPr>
          <p:spPr>
            <a:xfrm>
              <a:off x="7740869" y="3610303"/>
              <a:ext cx="567559" cy="457200"/>
            </a:xfrm>
            <a:prstGeom prst="ellipse">
              <a:avLst/>
            </a:prstGeom>
            <a:noFill/>
            <a:ln>
              <a:solidFill>
                <a:srgbClr val="0033CC"/>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a:ln>
                  <a:solidFill>
                    <a:srgbClr val="FF0000"/>
                  </a:solidFill>
                </a:ln>
              </a:endParaRPr>
            </a:p>
          </p:txBody>
        </p:sp>
      </p:grpSp>
      <p:grpSp>
        <p:nvGrpSpPr>
          <p:cNvPr id="3" name="Group 12"/>
          <p:cNvGrpSpPr/>
          <p:nvPr/>
        </p:nvGrpSpPr>
        <p:grpSpPr>
          <a:xfrm>
            <a:off x="257498" y="3631330"/>
            <a:ext cx="8318942" cy="3037487"/>
            <a:chOff x="257498" y="3631328"/>
            <a:chExt cx="8318942" cy="3037487"/>
          </a:xfrm>
          <a:solidFill>
            <a:srgbClr val="FF3399"/>
          </a:solidFill>
        </p:grpSpPr>
        <p:sp>
          <p:nvSpPr>
            <p:cNvPr id="14" name="Rounded Rectangular Callout 13"/>
            <p:cNvSpPr/>
            <p:nvPr/>
          </p:nvSpPr>
          <p:spPr>
            <a:xfrm>
              <a:off x="257498" y="3631328"/>
              <a:ext cx="1760488" cy="1213945"/>
            </a:xfrm>
            <a:prstGeom prst="wedgeRoundRectCallout">
              <a:avLst>
                <a:gd name="adj1" fmla="val 102058"/>
                <a:gd name="adj2" fmla="val 105882"/>
                <a:gd name="adj3" fmla="val 16667"/>
              </a:avLst>
            </a:prstGeom>
            <a:grpFill/>
            <a:ln>
              <a:noFill/>
            </a:ln>
          </p:spPr>
          <p:style>
            <a:lnRef idx="2">
              <a:schemeClr val="accent1"/>
            </a:lnRef>
            <a:fillRef idx="1">
              <a:schemeClr val="lt1"/>
            </a:fillRef>
            <a:effectRef idx="0">
              <a:schemeClr val="accent1"/>
            </a:effectRef>
            <a:fontRef idx="minor">
              <a:schemeClr val="dk1"/>
            </a:fontRef>
          </p:style>
          <p:txBody>
            <a:bodyPr rtlCol="0" anchor="ctr"/>
            <a:lstStyle/>
            <a:p>
              <a:pPr>
                <a:buNone/>
              </a:pPr>
              <a:r>
                <a:rPr lang="id-ID" sz="2000" b="1" dirty="0" smtClean="0">
                  <a:latin typeface="Berlin Sans FB" pitchFamily="34" charset="0"/>
                </a:rPr>
                <a:t>DESKRIPSI</a:t>
              </a:r>
              <a:endParaRPr lang="id-ID" sz="2000" dirty="0"/>
            </a:p>
          </p:txBody>
        </p:sp>
        <p:sp>
          <p:nvSpPr>
            <p:cNvPr id="15" name="Snip Single Corner Rectangle 14"/>
            <p:cNvSpPr/>
            <p:nvPr/>
          </p:nvSpPr>
          <p:spPr>
            <a:xfrm>
              <a:off x="2948151" y="5407573"/>
              <a:ext cx="5628289" cy="1261242"/>
            </a:xfrm>
            <a:prstGeom prst="snip1Rect">
              <a:avLst/>
            </a:prstGeom>
            <a:solidFill>
              <a:srgbClr val="FFC000"/>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id-ID" b="1" dirty="0" smtClean="0">
                  <a:solidFill>
                    <a:schemeClr val="tx1"/>
                  </a:solidFill>
                  <a:latin typeface="Berlin Sans FB" pitchFamily="34" charset="0"/>
                </a:rPr>
                <a:t>Memiliki keterampilan </a:t>
              </a:r>
              <a:r>
                <a:rPr lang="en-US" b="1" dirty="0" smtClean="0">
                  <a:solidFill>
                    <a:schemeClr val="tx1"/>
                  </a:solidFill>
                  <a:latin typeface="Berlin Sans FB" pitchFamily="34" charset="0"/>
                </a:rPr>
                <a:t>yang </a:t>
              </a:r>
              <a:r>
                <a:rPr lang="en-US" b="1" dirty="0" err="1" smtClean="0">
                  <a:solidFill>
                    <a:schemeClr val="tx1"/>
                  </a:solidFill>
                  <a:latin typeface="Berlin Sans FB" pitchFamily="34" charset="0"/>
                </a:rPr>
                <a:t>baik</a:t>
              </a:r>
              <a:r>
                <a:rPr lang="en-US" b="1" dirty="0" smtClean="0">
                  <a:solidFill>
                    <a:schemeClr val="tx1"/>
                  </a:solidFill>
                  <a:latin typeface="Berlin Sans FB" pitchFamily="34" charset="0"/>
                </a:rPr>
                <a:t> </a:t>
              </a:r>
              <a:r>
                <a:rPr lang="id-ID" b="1" dirty="0" smtClean="0">
                  <a:solidFill>
                    <a:schemeClr val="tx1"/>
                  </a:solidFill>
                  <a:latin typeface="Berlin Sans FB" pitchFamily="34" charset="0"/>
                </a:rPr>
                <a:t>dalam m</a:t>
              </a:r>
              <a:r>
                <a:rPr lang="nl-NL" b="1" dirty="0" smtClean="0">
                  <a:solidFill>
                    <a:schemeClr val="tx1"/>
                  </a:solidFill>
                  <a:latin typeface="Berlin Sans FB" pitchFamily="34" charset="0"/>
                </a:rPr>
                <a:t>eragakan ragam gerak tari sesuai dengan</a:t>
              </a:r>
              <a:r>
                <a:rPr lang="id-ID" b="1" dirty="0" smtClean="0">
                  <a:solidFill>
                    <a:schemeClr val="tx1"/>
                  </a:solidFill>
                  <a:latin typeface="Berlin Sans FB" pitchFamily="34" charset="0"/>
                </a:rPr>
                <a:t> pendukung pertunjukan</a:t>
              </a:r>
              <a:endParaRPr lang="id-ID" dirty="0"/>
            </a:p>
          </p:txBody>
        </p:sp>
      </p:grpSp>
    </p:spTree>
    <p:extLst>
      <p:ext uri="{BB962C8B-B14F-4D97-AF65-F5344CB8AC3E}">
        <p14:creationId xmlns:p14="http://schemas.microsoft.com/office/powerpoint/2010/main" val="781296921"/>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41828" y="1245471"/>
            <a:ext cx="5234158" cy="5139559"/>
          </a:xfrm>
        </p:spPr>
        <p:txBody>
          <a:bodyPr>
            <a:noAutofit/>
          </a:bodyPr>
          <a:lstStyle/>
          <a:p>
            <a:pPr marL="268288" lvl="0" indent="-268288">
              <a:spcBef>
                <a:spcPts val="1200"/>
              </a:spcBef>
              <a:buFont typeface="Courier New" pitchFamily="49" charset="0"/>
              <a:buChar char="o"/>
            </a:pPr>
            <a:r>
              <a:rPr lang="en-US" sz="2100" dirty="0" err="1" smtClean="0">
                <a:latin typeface="Berlin Sans FB" pitchFamily="34" charset="0"/>
              </a:rPr>
              <a:t>Laporan</a:t>
            </a:r>
            <a:r>
              <a:rPr lang="en-US" sz="2100" dirty="0" smtClean="0">
                <a:latin typeface="Berlin Sans FB" pitchFamily="34" charset="0"/>
              </a:rPr>
              <a:t> </a:t>
            </a:r>
            <a:r>
              <a:rPr lang="en-US" sz="2100" dirty="0" err="1" smtClean="0">
                <a:latin typeface="Berlin Sans FB" pitchFamily="34" charset="0"/>
              </a:rPr>
              <a:t>hasil</a:t>
            </a:r>
            <a:r>
              <a:rPr lang="en-US" sz="2100" dirty="0" smtClean="0">
                <a:latin typeface="Berlin Sans FB" pitchFamily="34" charset="0"/>
              </a:rPr>
              <a:t> </a:t>
            </a:r>
            <a:r>
              <a:rPr lang="en-US" sz="2100" dirty="0" err="1" smtClean="0">
                <a:latin typeface="Berlin Sans FB" pitchFamily="34" charset="0"/>
              </a:rPr>
              <a:t>penilaian</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pendidikan</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pada</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akhir</a:t>
            </a:r>
            <a:r>
              <a:rPr lang="en-US" sz="2100" dirty="0" smtClean="0">
                <a:solidFill>
                  <a:schemeClr val="tx2">
                    <a:lumMod val="50000"/>
                  </a:schemeClr>
                </a:solidFill>
                <a:latin typeface="Berlin Sans FB" pitchFamily="34" charset="0"/>
              </a:rPr>
              <a:t> semester, </a:t>
            </a:r>
            <a:r>
              <a:rPr lang="en-US" sz="2100" dirty="0" err="1" smtClean="0">
                <a:solidFill>
                  <a:schemeClr val="tx2">
                    <a:lumMod val="50000"/>
                  </a:schemeClr>
                </a:solidFill>
                <a:latin typeface="Berlin Sans FB" pitchFamily="34" charset="0"/>
              </a:rPr>
              <a:t>dan</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akhir</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tahun</a:t>
            </a:r>
            <a:r>
              <a:rPr lang="id-ID" sz="2100" dirty="0" smtClean="0">
                <a:solidFill>
                  <a:schemeClr val="tx2">
                    <a:lumMod val="50000"/>
                  </a:schemeClr>
                </a:solidFill>
                <a:latin typeface="Berlin Sans FB" pitchFamily="34" charset="0"/>
              </a:rPr>
              <a:t> (RAPOR) </a:t>
            </a:r>
            <a:r>
              <a:rPr lang="en-US" sz="2100" dirty="0" err="1" smtClean="0">
                <a:solidFill>
                  <a:schemeClr val="tx2">
                    <a:lumMod val="50000"/>
                  </a:schemeClr>
                </a:solidFill>
                <a:latin typeface="Berlin Sans FB" pitchFamily="34" charset="0"/>
              </a:rPr>
              <a:t>ditetapkan</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dalam</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rapat</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dewan</a:t>
            </a:r>
            <a:r>
              <a:rPr lang="en-US" sz="2100" dirty="0" smtClean="0">
                <a:solidFill>
                  <a:schemeClr val="tx2">
                    <a:lumMod val="50000"/>
                  </a:schemeClr>
                </a:solidFill>
                <a:latin typeface="Berlin Sans FB" pitchFamily="34" charset="0"/>
              </a:rPr>
              <a:t> guru </a:t>
            </a:r>
            <a:r>
              <a:rPr lang="en-US" sz="2100" dirty="0" err="1" smtClean="0">
                <a:solidFill>
                  <a:schemeClr val="tx2">
                    <a:lumMod val="50000"/>
                  </a:schemeClr>
                </a:solidFill>
                <a:latin typeface="Berlin Sans FB" pitchFamily="34" charset="0"/>
              </a:rPr>
              <a:t>berdasar</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hasil</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penilaian</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oleh</a:t>
            </a:r>
            <a:r>
              <a:rPr lang="en-US" sz="2100" dirty="0" smtClean="0">
                <a:solidFill>
                  <a:schemeClr val="tx2">
                    <a:lumMod val="50000"/>
                  </a:schemeClr>
                </a:solidFill>
                <a:latin typeface="Berlin Sans FB" pitchFamily="34" charset="0"/>
              </a:rPr>
              <a:t> </a:t>
            </a:r>
            <a:r>
              <a:rPr lang="en-US" sz="2100" b="1" dirty="0" err="1" smtClean="0">
                <a:solidFill>
                  <a:schemeClr val="tx2">
                    <a:lumMod val="50000"/>
                  </a:schemeClr>
                </a:solidFill>
                <a:latin typeface="Berlin Sans FB" pitchFamily="34" charset="0"/>
              </a:rPr>
              <a:t>Pendidik</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dan</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hasil</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penilaian</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oleh</a:t>
            </a:r>
            <a:r>
              <a:rPr lang="en-US" sz="2100" dirty="0" smtClean="0">
                <a:solidFill>
                  <a:schemeClr val="tx2">
                    <a:lumMod val="50000"/>
                  </a:schemeClr>
                </a:solidFill>
                <a:latin typeface="Berlin Sans FB" pitchFamily="34" charset="0"/>
              </a:rPr>
              <a:t> </a:t>
            </a:r>
            <a:r>
              <a:rPr lang="en-US" sz="2100" b="1" dirty="0" err="1" smtClean="0">
                <a:solidFill>
                  <a:schemeClr val="tx2">
                    <a:lumMod val="50000"/>
                  </a:schemeClr>
                </a:solidFill>
                <a:latin typeface="Berlin Sans FB" pitchFamily="34" charset="0"/>
              </a:rPr>
              <a:t>Satuan</a:t>
            </a:r>
            <a:r>
              <a:rPr lang="en-US" sz="2100" b="1" dirty="0" smtClean="0">
                <a:solidFill>
                  <a:schemeClr val="tx2">
                    <a:lumMod val="50000"/>
                  </a:schemeClr>
                </a:solidFill>
                <a:latin typeface="Berlin Sans FB" pitchFamily="34" charset="0"/>
              </a:rPr>
              <a:t> </a:t>
            </a:r>
            <a:r>
              <a:rPr lang="en-US" sz="2100" b="1" dirty="0" err="1" smtClean="0">
                <a:solidFill>
                  <a:schemeClr val="tx2">
                    <a:lumMod val="50000"/>
                  </a:schemeClr>
                </a:solidFill>
                <a:latin typeface="Berlin Sans FB" pitchFamily="34" charset="0"/>
              </a:rPr>
              <a:t>Pendidikan</a:t>
            </a:r>
            <a:r>
              <a:rPr lang="id-ID" sz="2100" dirty="0" smtClean="0">
                <a:solidFill>
                  <a:schemeClr val="tx2">
                    <a:lumMod val="50000"/>
                  </a:schemeClr>
                </a:solidFill>
                <a:latin typeface="Berlin Sans FB" pitchFamily="34" charset="0"/>
              </a:rPr>
              <a:t> </a:t>
            </a:r>
          </a:p>
          <a:p>
            <a:pPr marL="268288" lvl="0" indent="-268288">
              <a:spcBef>
                <a:spcPts val="1200"/>
              </a:spcBef>
              <a:buFont typeface="Courier New" pitchFamily="49" charset="0"/>
              <a:buChar char="o"/>
            </a:pPr>
            <a:r>
              <a:rPr lang="id-ID" sz="2100" dirty="0" smtClean="0">
                <a:solidFill>
                  <a:schemeClr val="tx2">
                    <a:lumMod val="50000"/>
                  </a:schemeClr>
                </a:solidFill>
                <a:latin typeface="Berlin Sans FB" pitchFamily="34" charset="0"/>
              </a:rPr>
              <a:t>Hasil penilaian sikap dilaporkan dalam bentuk </a:t>
            </a:r>
            <a:r>
              <a:rPr lang="id-ID" sz="2100" b="1" dirty="0" smtClean="0">
                <a:solidFill>
                  <a:schemeClr val="tx2">
                    <a:lumMod val="50000"/>
                  </a:schemeClr>
                </a:solidFill>
                <a:latin typeface="Berlin Sans FB" pitchFamily="34" charset="0"/>
              </a:rPr>
              <a:t>predikat</a:t>
            </a:r>
            <a:r>
              <a:rPr lang="id-ID" sz="2100" dirty="0" smtClean="0">
                <a:solidFill>
                  <a:schemeClr val="tx2">
                    <a:lumMod val="50000"/>
                  </a:schemeClr>
                </a:solidFill>
                <a:latin typeface="Berlin Sans FB" pitchFamily="34" charset="0"/>
              </a:rPr>
              <a:t> dan </a:t>
            </a:r>
            <a:r>
              <a:rPr lang="id-ID" sz="2100" b="1" dirty="0" smtClean="0">
                <a:solidFill>
                  <a:schemeClr val="tx2">
                    <a:lumMod val="50000"/>
                  </a:schemeClr>
                </a:solidFill>
                <a:latin typeface="Berlin Sans FB" pitchFamily="34" charset="0"/>
              </a:rPr>
              <a:t>deskripsi</a:t>
            </a:r>
            <a:r>
              <a:rPr lang="id-ID" sz="2100" dirty="0" smtClean="0">
                <a:solidFill>
                  <a:schemeClr val="tx2">
                    <a:lumMod val="50000"/>
                  </a:schemeClr>
                </a:solidFill>
                <a:latin typeface="Berlin Sans FB" pitchFamily="34" charset="0"/>
              </a:rPr>
              <a:t>;</a:t>
            </a:r>
          </a:p>
          <a:p>
            <a:pPr marL="268288" lvl="0" indent="-268288">
              <a:spcBef>
                <a:spcPts val="1200"/>
              </a:spcBef>
              <a:buFont typeface="Courier New" pitchFamily="49" charset="0"/>
              <a:buChar char="o"/>
            </a:pPr>
            <a:r>
              <a:rPr lang="id-ID" sz="2100" dirty="0" smtClean="0">
                <a:solidFill>
                  <a:schemeClr val="tx2">
                    <a:lumMod val="50000"/>
                  </a:schemeClr>
                </a:solidFill>
                <a:latin typeface="Berlin Sans FB" pitchFamily="34" charset="0"/>
              </a:rPr>
              <a:t>Hasil penilaian pengetahuan dan keterampilan dilaporkan dalam bentuk </a:t>
            </a:r>
            <a:r>
              <a:rPr lang="id-ID" sz="2100" b="1" dirty="0" smtClean="0">
                <a:solidFill>
                  <a:schemeClr val="tx2">
                    <a:lumMod val="50000"/>
                  </a:schemeClr>
                </a:solidFill>
                <a:latin typeface="Berlin Sans FB" pitchFamily="34" charset="0"/>
              </a:rPr>
              <a:t>nilai pada rentang (0 - 100), predikat dan deskripsi</a:t>
            </a:r>
            <a:r>
              <a:rPr lang="id-ID" sz="2100" dirty="0" smtClean="0">
                <a:solidFill>
                  <a:schemeClr val="tx2">
                    <a:lumMod val="50000"/>
                  </a:schemeClr>
                </a:solidFill>
                <a:latin typeface="Berlin Sans FB" pitchFamily="34" charset="0"/>
              </a:rPr>
              <a:t> </a:t>
            </a:r>
            <a:r>
              <a:rPr lang="id-ID" sz="2100" dirty="0" smtClean="0">
                <a:latin typeface="Berlin Sans FB" pitchFamily="34" charset="0"/>
              </a:rPr>
              <a:t>singkat yang menggambarkan capaian kompetensi yang </a:t>
            </a:r>
            <a:r>
              <a:rPr lang="id-ID" sz="2100" u="sng" dirty="0" smtClean="0">
                <a:latin typeface="Berlin Sans FB" pitchFamily="34" charset="0"/>
              </a:rPr>
              <a:t>menonjol </a:t>
            </a:r>
            <a:r>
              <a:rPr lang="id-ID" sz="2100" dirty="0" smtClean="0">
                <a:latin typeface="Berlin Sans FB" pitchFamily="34" charset="0"/>
              </a:rPr>
              <a:t>dalam satu semester setiap MP</a:t>
            </a:r>
            <a:endParaRPr lang="id-ID" sz="2100" dirty="0" smtClean="0">
              <a:solidFill>
                <a:schemeClr val="tx2">
                  <a:lumMod val="50000"/>
                </a:schemeClr>
              </a:solidFill>
              <a:latin typeface="Berlin Sans FB" pitchFamily="34" charset="0"/>
            </a:endParaRPr>
          </a:p>
          <a:p>
            <a:pPr marL="268288" indent="-268288">
              <a:spcBef>
                <a:spcPts val="1200"/>
              </a:spcBef>
              <a:buFont typeface="Wingdings" pitchFamily="2" charset="2"/>
              <a:buChar char="§"/>
            </a:pPr>
            <a:endParaRPr lang="id-ID" sz="2100" dirty="0" smtClean="0">
              <a:latin typeface="Berlin Sans FB" pitchFamily="34" charset="0"/>
            </a:endParaRPr>
          </a:p>
        </p:txBody>
      </p:sp>
      <p:sp>
        <p:nvSpPr>
          <p:cNvPr id="4" name="Title 1"/>
          <p:cNvSpPr txBox="1">
            <a:spLocks/>
          </p:cNvSpPr>
          <p:nvPr/>
        </p:nvSpPr>
        <p:spPr>
          <a:xfrm>
            <a:off x="0" y="-1"/>
            <a:ext cx="9144000" cy="772511"/>
          </a:xfrm>
          <a:prstGeom prst="rect">
            <a:avLst/>
          </a:prstGeom>
          <a:solidFill>
            <a:schemeClr val="tx2"/>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sz="3600" b="1" dirty="0" smtClean="0">
                <a:solidFill>
                  <a:prstClr val="white"/>
                </a:solidFill>
                <a:latin typeface="Berlin Sans FB" pitchFamily="34" charset="0"/>
              </a:rPr>
              <a:t>LAPORAN HASIL BELAJAR</a:t>
            </a:r>
            <a:endParaRPr lang="id-ID" sz="3600" b="1" dirty="0">
              <a:solidFill>
                <a:prstClr val="white"/>
              </a:solidFill>
              <a:latin typeface="Berlin Sans FB" pitchFamily="34" charset="0"/>
            </a:endParaRPr>
          </a:p>
        </p:txBody>
      </p:sp>
      <p:graphicFrame>
        <p:nvGraphicFramePr>
          <p:cNvPr id="8" name="Content Placeholder 4"/>
          <p:cNvGraphicFramePr>
            <a:graphicFrameLocks/>
          </p:cNvGraphicFramePr>
          <p:nvPr/>
        </p:nvGraphicFramePr>
        <p:xfrm>
          <a:off x="331036" y="2238708"/>
          <a:ext cx="2554045" cy="28535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ctangle 8"/>
          <p:cNvSpPr/>
          <p:nvPr/>
        </p:nvSpPr>
        <p:spPr>
          <a:xfrm>
            <a:off x="236478" y="2286001"/>
            <a:ext cx="2774737" cy="32004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Rectangle 10"/>
          <p:cNvSpPr/>
          <p:nvPr/>
        </p:nvSpPr>
        <p:spPr>
          <a:xfrm>
            <a:off x="3526217" y="1198180"/>
            <a:ext cx="5412831" cy="53287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Right Arrow 11"/>
          <p:cNvSpPr/>
          <p:nvPr/>
        </p:nvSpPr>
        <p:spPr>
          <a:xfrm>
            <a:off x="3074274" y="3026990"/>
            <a:ext cx="362607" cy="15607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Rectangle 9"/>
          <p:cNvSpPr/>
          <p:nvPr/>
        </p:nvSpPr>
        <p:spPr>
          <a:xfrm>
            <a:off x="413967" y="4764605"/>
            <a:ext cx="2545890" cy="584775"/>
          </a:xfrm>
          <a:prstGeom prst="rect">
            <a:avLst/>
          </a:prstGeom>
          <a:noFill/>
        </p:spPr>
        <p:txBody>
          <a:bodyPr wrap="none" lIns="91440" tIns="45720" rIns="91440" bIns="45720">
            <a:spAutoFit/>
          </a:bodyPr>
          <a:lstStyle/>
          <a:p>
            <a:pPr algn="ctr"/>
            <a:r>
              <a:rPr lang="id-ID" sz="3200" cap="none" spc="0" dirty="0" smtClean="0">
                <a:ln w="1905"/>
                <a:solidFill>
                  <a:srgbClr val="0000CC"/>
                </a:solidFill>
                <a:effectLst>
                  <a:innerShdw blurRad="69850" dist="43180" dir="5400000">
                    <a:srgbClr val="000000">
                      <a:alpha val="65000"/>
                    </a:srgbClr>
                  </a:innerShdw>
                </a:effectLst>
                <a:latin typeface="Berlin Sans FB" pitchFamily="34" charset="0"/>
              </a:rPr>
              <a:t>KOMPETENSI</a:t>
            </a:r>
            <a:endParaRPr lang="en-US" sz="3200" cap="none" spc="0" dirty="0">
              <a:ln w="1905"/>
              <a:solidFill>
                <a:srgbClr val="0000CC"/>
              </a:solidFill>
              <a:effectLst>
                <a:innerShdw blurRad="69850" dist="43180" dir="5400000">
                  <a:srgbClr val="000000">
                    <a:alpha val="65000"/>
                  </a:srgbClr>
                </a:innerShdw>
              </a:effectLst>
              <a:latin typeface="Berlin Sans FB" pitchFamily="34" charset="0"/>
            </a:endParaRPr>
          </a:p>
        </p:txBody>
      </p:sp>
    </p:spTree>
    <p:extLst>
      <p:ext uri="{BB962C8B-B14F-4D97-AF65-F5344CB8AC3E}">
        <p14:creationId xmlns:p14="http://schemas.microsoft.com/office/powerpoint/2010/main" val="315926676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2522490"/>
            <a:ext cx="9144000" cy="1576551"/>
          </a:xfrm>
          <a:solidFill>
            <a:schemeClr val="accent6">
              <a:lumMod val="20000"/>
              <a:lumOff val="80000"/>
            </a:schemeClr>
          </a:solidFill>
        </p:spPr>
        <p:txBody>
          <a:bodyPr anchor="ctr" anchorCtr="0">
            <a:normAutofit/>
          </a:bodyPr>
          <a:lstStyle/>
          <a:p>
            <a:pPr algn="ctr">
              <a:spcBef>
                <a:spcPts val="0"/>
              </a:spcBef>
            </a:pPr>
            <a:r>
              <a:rPr lang="en-US" sz="5400" dirty="0" smtClean="0">
                <a:solidFill>
                  <a:srgbClr val="0000CC"/>
                </a:solidFill>
                <a:effectLst>
                  <a:outerShdw blurRad="38100" dist="38100" dir="2700000" algn="tl">
                    <a:srgbClr val="000000">
                      <a:alpha val="43137"/>
                    </a:srgbClr>
                  </a:outerShdw>
                </a:effectLst>
                <a:latin typeface="Berlin Sans FB Demi" pitchFamily="34" charset="0"/>
              </a:rPr>
              <a:t>FORMAT RAPOR</a:t>
            </a:r>
            <a:endParaRPr lang="id-ID" sz="5400" dirty="0" smtClean="0">
              <a:solidFill>
                <a:srgbClr val="0000CC"/>
              </a:solidFill>
              <a:effectLst>
                <a:outerShdw blurRad="38100" dist="38100" dir="2700000" algn="tl">
                  <a:srgbClr val="000000">
                    <a:alpha val="43137"/>
                  </a:srgbClr>
                </a:outerShdw>
              </a:effectLst>
              <a:latin typeface="Berlin Sans FB Demi" pitchFamily="34" charset="0"/>
            </a:endParaRPr>
          </a:p>
        </p:txBody>
      </p:sp>
    </p:spTree>
  </p:cSld>
  <p:clrMapOvr>
    <a:masterClrMapping/>
  </p:clrMapOvr>
  <p:transition>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188418" name="Picture 2"/>
          <p:cNvPicPr>
            <a:picLocks noChangeAspect="1" noChangeArrowheads="1"/>
          </p:cNvPicPr>
          <p:nvPr/>
        </p:nvPicPr>
        <p:blipFill>
          <a:blip r:embed="rId2" cstate="print"/>
          <a:srcRect/>
          <a:stretch>
            <a:fillRect/>
          </a:stretch>
        </p:blipFill>
        <p:spPr bwMode="auto">
          <a:xfrm>
            <a:off x="173419" y="613042"/>
            <a:ext cx="4272455" cy="6087309"/>
          </a:xfrm>
          <a:prstGeom prst="rect">
            <a:avLst/>
          </a:prstGeom>
          <a:ln>
            <a:noFill/>
          </a:ln>
          <a:effectLst>
            <a:outerShdw blurRad="292100" dist="139700" dir="2700000" algn="tl" rotWithShape="0">
              <a:srgbClr val="333333">
                <a:alpha val="65000"/>
              </a:srgbClr>
            </a:outerShdw>
          </a:effectLst>
        </p:spPr>
      </p:pic>
      <p:sp>
        <p:nvSpPr>
          <p:cNvPr id="5" name="Title 1"/>
          <p:cNvSpPr>
            <a:spLocks noGrp="1"/>
          </p:cNvSpPr>
          <p:nvPr>
            <p:ph type="title"/>
          </p:nvPr>
        </p:nvSpPr>
        <p:spPr>
          <a:xfrm>
            <a:off x="15760" y="0"/>
            <a:ext cx="9128240" cy="599090"/>
          </a:xfrm>
          <a:noFill/>
        </p:spPr>
        <p:txBody>
          <a:bodyPr>
            <a:normAutofit/>
          </a:bodyPr>
          <a:lstStyle/>
          <a:p>
            <a:r>
              <a:rPr lang="en-US" sz="2400" dirty="0" smtClean="0">
                <a:latin typeface="Berlin Sans FB" pitchFamily="34" charset="0"/>
              </a:rPr>
              <a:t>PANDUAN PENILAIAN SMA, EDISI 2017</a:t>
            </a:r>
            <a:endParaRPr lang="id-ID" sz="2400" dirty="0">
              <a:latin typeface="Berlin Sans FB" pitchFamily="34" charset="0"/>
            </a:endParaRPr>
          </a:p>
        </p:txBody>
      </p:sp>
      <p:pic>
        <p:nvPicPr>
          <p:cNvPr id="155649" name="Picture 1"/>
          <p:cNvPicPr>
            <a:picLocks noChangeAspect="1" noChangeArrowheads="1"/>
          </p:cNvPicPr>
          <p:nvPr/>
        </p:nvPicPr>
        <p:blipFill>
          <a:blip r:embed="rId3" cstate="print"/>
          <a:srcRect l="14419" t="10560" r="49957" b="7543"/>
          <a:stretch>
            <a:fillRect/>
          </a:stretch>
        </p:blipFill>
        <p:spPr bwMode="auto">
          <a:xfrm>
            <a:off x="4619300" y="599088"/>
            <a:ext cx="4288221" cy="6085491"/>
          </a:xfrm>
          <a:prstGeom prst="rect">
            <a:avLst/>
          </a:prstGeom>
          <a:solidFill>
            <a:srgbClr val="FFFF00"/>
          </a:solidFill>
          <a:ln>
            <a:noFill/>
          </a:ln>
          <a:effectLst>
            <a:outerShdw blurRad="292100" dist="139700" dir="2700000" algn="tl" rotWithShape="0">
              <a:srgbClr val="333333">
                <a:alpha val="65000"/>
              </a:srgbClr>
            </a:outerShdw>
          </a:effectLst>
        </p:spPr>
      </p:pic>
      <p:sp>
        <p:nvSpPr>
          <p:cNvPr id="6" name="Striped Right Arrow 5"/>
          <p:cNvSpPr/>
          <p:nvPr/>
        </p:nvSpPr>
        <p:spPr>
          <a:xfrm>
            <a:off x="4083269" y="3279229"/>
            <a:ext cx="945931" cy="993228"/>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comb/>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pic>
        <p:nvPicPr>
          <p:cNvPr id="216066" name="Picture 2"/>
          <p:cNvPicPr>
            <a:picLocks noChangeAspect="1" noChangeArrowheads="1"/>
          </p:cNvPicPr>
          <p:nvPr/>
        </p:nvPicPr>
        <p:blipFill>
          <a:blip r:embed="rId2" cstate="print"/>
          <a:srcRect/>
          <a:stretch>
            <a:fillRect/>
          </a:stretch>
        </p:blipFill>
        <p:spPr bwMode="auto">
          <a:xfrm>
            <a:off x="68583" y="614148"/>
            <a:ext cx="4325996" cy="6177876"/>
          </a:xfrm>
          <a:prstGeom prst="rect">
            <a:avLst/>
          </a:prstGeom>
          <a:ln>
            <a:noFill/>
          </a:ln>
          <a:effectLst>
            <a:outerShdw blurRad="292100" dist="139700" dir="2700000" algn="tl" rotWithShape="0">
              <a:srgbClr val="333333">
                <a:alpha val="65000"/>
              </a:srgbClr>
            </a:outerShdw>
          </a:effectLst>
        </p:spPr>
      </p:pic>
      <p:pic>
        <p:nvPicPr>
          <p:cNvPr id="216067" name="Picture 3"/>
          <p:cNvPicPr>
            <a:picLocks noChangeAspect="1" noChangeArrowheads="1"/>
          </p:cNvPicPr>
          <p:nvPr/>
        </p:nvPicPr>
        <p:blipFill>
          <a:blip r:embed="rId3" cstate="print"/>
          <a:srcRect/>
          <a:stretch>
            <a:fillRect/>
          </a:stretch>
        </p:blipFill>
        <p:spPr bwMode="auto">
          <a:xfrm>
            <a:off x="4556569" y="627762"/>
            <a:ext cx="4489767" cy="6148316"/>
          </a:xfrm>
          <a:prstGeom prst="rect">
            <a:avLst/>
          </a:prstGeom>
          <a:ln>
            <a:noFill/>
          </a:ln>
          <a:effectLst>
            <a:outerShdw blurRad="292100" dist="139700" dir="2700000" algn="tl" rotWithShape="0">
              <a:srgbClr val="333333">
                <a:alpha val="65000"/>
              </a:srgbClr>
            </a:outerShdw>
          </a:effectLst>
        </p:spPr>
      </p:pic>
      <p:sp>
        <p:nvSpPr>
          <p:cNvPr id="6" name="Title 1"/>
          <p:cNvSpPr txBox="1">
            <a:spLocks/>
          </p:cNvSpPr>
          <p:nvPr/>
        </p:nvSpPr>
        <p:spPr>
          <a:xfrm>
            <a:off x="0" y="0"/>
            <a:ext cx="9144000" cy="559558"/>
          </a:xfrm>
          <a:prstGeom prst="rect">
            <a:avLst/>
          </a:prstGeom>
          <a:solidFill>
            <a:schemeClr val="tx2"/>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prstClr val="white"/>
                </a:solidFill>
                <a:latin typeface="Berlin Sans FB" pitchFamily="34" charset="0"/>
              </a:rPr>
              <a:t>MODEL RAPOR</a:t>
            </a:r>
            <a:endParaRPr lang="id-ID" sz="3200" b="1" dirty="0">
              <a:solidFill>
                <a:prstClr val="white"/>
              </a:solidFill>
              <a:latin typeface="Berlin Sans FB" pitchFamily="34" charset="0"/>
            </a:endParaRPr>
          </a:p>
        </p:txBody>
      </p:sp>
      <p:sp>
        <p:nvSpPr>
          <p:cNvPr id="5" name="Rectangle 4"/>
          <p:cNvSpPr/>
          <p:nvPr/>
        </p:nvSpPr>
        <p:spPr>
          <a:xfrm rot="20028478">
            <a:off x="1495620" y="3784180"/>
            <a:ext cx="6314309" cy="734485"/>
          </a:xfrm>
          <a:prstGeom prst="rect">
            <a:avLst/>
          </a:prstGeom>
          <a:solidFill>
            <a:srgbClr val="FFCCFF">
              <a:alpha val="40784"/>
            </a:srgb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rPr>
              <a:t>Form RAPOR Model BARU</a:t>
            </a:r>
            <a:endParaRPr lang="en-US" sz="3600" b="1" dirty="0">
              <a:solidFill>
                <a:srgbClr val="FF000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11543" y="229632"/>
            <a:ext cx="5912081" cy="39414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b="1" dirty="0" smtClean="0">
                <a:solidFill>
                  <a:srgbClr val="0000CC"/>
                </a:solidFill>
                <a:latin typeface="Berlin Sans FB" pitchFamily="34" charset="0"/>
              </a:rPr>
              <a:t>B.   CAPAIAN</a:t>
            </a:r>
            <a:r>
              <a:rPr lang="en-US" b="1" dirty="0" smtClean="0">
                <a:solidFill>
                  <a:srgbClr val="0000CC"/>
                </a:solidFill>
                <a:latin typeface="Berlin Sans FB" pitchFamily="34" charset="0"/>
              </a:rPr>
              <a:t> </a:t>
            </a:r>
            <a:r>
              <a:rPr lang="id-ID" b="1" dirty="0" smtClean="0">
                <a:solidFill>
                  <a:srgbClr val="0000CC"/>
                </a:solidFill>
                <a:latin typeface="Berlin Sans FB" pitchFamily="34" charset="0"/>
              </a:rPr>
              <a:t>PENGETAHUAN DAN KETERAMPILAN</a:t>
            </a:r>
          </a:p>
        </p:txBody>
      </p:sp>
      <p:graphicFrame>
        <p:nvGraphicFramePr>
          <p:cNvPr id="7" name="Table 6"/>
          <p:cNvGraphicFramePr>
            <a:graphicFrameLocks noGrp="1"/>
          </p:cNvGraphicFramePr>
          <p:nvPr/>
        </p:nvGraphicFramePr>
        <p:xfrm>
          <a:off x="536028" y="733464"/>
          <a:ext cx="7788165" cy="5787915"/>
        </p:xfrm>
        <a:graphic>
          <a:graphicData uri="http://schemas.openxmlformats.org/drawingml/2006/table">
            <a:tbl>
              <a:tblPr/>
              <a:tblGrid>
                <a:gridCol w="573568"/>
                <a:gridCol w="2094061"/>
                <a:gridCol w="1015193"/>
                <a:gridCol w="1037024"/>
                <a:gridCol w="1035206"/>
                <a:gridCol w="1035206"/>
                <a:gridCol w="997907"/>
              </a:tblGrid>
              <a:tr h="159766">
                <a:tc rowSpan="2">
                  <a:txBody>
                    <a:bodyPr/>
                    <a:lstStyle/>
                    <a:p>
                      <a:pPr>
                        <a:lnSpc>
                          <a:spcPct val="115000"/>
                        </a:lnSpc>
                        <a:spcAft>
                          <a:spcPts val="0"/>
                        </a:spcAft>
                      </a:pPr>
                      <a:r>
                        <a:rPr lang="id-ID" sz="1500" b="1" dirty="0">
                          <a:latin typeface="Agency FB" pitchFamily="34" charset="0"/>
                          <a:ea typeface="Calibri"/>
                          <a:cs typeface="Times New Roman"/>
                        </a:rPr>
                        <a:t>No</a:t>
                      </a:r>
                      <a:endParaRPr lang="id-ID" sz="1500" dirty="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rowSpan="2">
                  <a:txBody>
                    <a:bodyPr/>
                    <a:lstStyle/>
                    <a:p>
                      <a:pPr>
                        <a:lnSpc>
                          <a:spcPct val="115000"/>
                        </a:lnSpc>
                        <a:spcAft>
                          <a:spcPts val="0"/>
                        </a:spcAft>
                      </a:pPr>
                      <a:r>
                        <a:rPr lang="id-ID" sz="1500" b="1" dirty="0">
                          <a:latin typeface="Agency FB" pitchFamily="34" charset="0"/>
                          <a:ea typeface="Calibri"/>
                          <a:cs typeface="Times New Roman"/>
                        </a:rPr>
                        <a:t>Mata Pelajaran</a:t>
                      </a:r>
                      <a:endParaRPr lang="id-ID" sz="1500" dirty="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rowSpan="2">
                  <a:txBody>
                    <a:bodyPr/>
                    <a:lstStyle/>
                    <a:p>
                      <a:pPr algn="ctr">
                        <a:lnSpc>
                          <a:spcPct val="115000"/>
                        </a:lnSpc>
                        <a:spcAft>
                          <a:spcPts val="0"/>
                        </a:spcAft>
                      </a:pPr>
                      <a:r>
                        <a:rPr lang="en-US" sz="1500" b="1" dirty="0" smtClean="0">
                          <a:latin typeface="Agency FB" pitchFamily="34" charset="0"/>
                          <a:ea typeface="Calibri"/>
                          <a:cs typeface="Times New Roman"/>
                        </a:rPr>
                        <a:t>KKM</a:t>
                      </a:r>
                      <a:endParaRPr lang="id-ID" sz="1500" dirty="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gridSpan="2">
                  <a:txBody>
                    <a:bodyPr/>
                    <a:lstStyle/>
                    <a:p>
                      <a:pPr algn="ctr">
                        <a:lnSpc>
                          <a:spcPct val="115000"/>
                        </a:lnSpc>
                        <a:spcAft>
                          <a:spcPts val="0"/>
                        </a:spcAft>
                      </a:pPr>
                      <a:r>
                        <a:rPr lang="id-ID" sz="1500" b="1">
                          <a:latin typeface="Agency FB" pitchFamily="34" charset="0"/>
                          <a:ea typeface="Calibri"/>
                          <a:cs typeface="Times New Roman"/>
                        </a:rPr>
                        <a:t>Pengetahuan</a:t>
                      </a:r>
                      <a:endParaRPr lang="id-ID" sz="15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id-ID"/>
                    </a:p>
                  </a:txBody>
                  <a:tcPr/>
                </a:tc>
                <a:tc gridSpan="2">
                  <a:txBody>
                    <a:bodyPr/>
                    <a:lstStyle/>
                    <a:p>
                      <a:pPr algn="ctr">
                        <a:lnSpc>
                          <a:spcPct val="115000"/>
                        </a:lnSpc>
                        <a:spcAft>
                          <a:spcPts val="0"/>
                        </a:spcAft>
                      </a:pPr>
                      <a:r>
                        <a:rPr lang="id-ID" sz="1500" b="1">
                          <a:latin typeface="Agency FB" pitchFamily="34" charset="0"/>
                          <a:ea typeface="Calibri"/>
                          <a:cs typeface="Times New Roman"/>
                        </a:rPr>
                        <a:t>Keterampilan</a:t>
                      </a:r>
                      <a:endParaRPr lang="id-ID" sz="15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id-ID"/>
                    </a:p>
                  </a:txBody>
                  <a:tcPr/>
                </a:tc>
              </a:tr>
              <a:tr h="153775">
                <a:tc vMerge="1">
                  <a:txBody>
                    <a:bodyPr/>
                    <a:lstStyle/>
                    <a:p>
                      <a:endParaRPr lang="id-ID"/>
                    </a:p>
                  </a:txBody>
                  <a:tcPr/>
                </a:tc>
                <a:tc vMerge="1">
                  <a:txBody>
                    <a:bodyPr/>
                    <a:lstStyle/>
                    <a:p>
                      <a:endParaRPr lang="id-ID"/>
                    </a:p>
                  </a:txBody>
                  <a:tcPr/>
                </a:tc>
                <a:tc vMerge="1">
                  <a:txBody>
                    <a:bodyPr/>
                    <a:lstStyle/>
                    <a:p>
                      <a:endParaRPr lang="id-ID"/>
                    </a:p>
                  </a:txBody>
                  <a:tcPr/>
                </a:tc>
                <a:tc>
                  <a:txBody>
                    <a:bodyPr/>
                    <a:lstStyle/>
                    <a:p>
                      <a:pPr algn="ctr">
                        <a:lnSpc>
                          <a:spcPct val="115000"/>
                        </a:lnSpc>
                        <a:spcAft>
                          <a:spcPts val="0"/>
                        </a:spcAft>
                      </a:pPr>
                      <a:r>
                        <a:rPr lang="id-ID" sz="1500" b="1">
                          <a:latin typeface="Agency FB" pitchFamily="34" charset="0"/>
                          <a:ea typeface="Calibri"/>
                          <a:cs typeface="Times New Roman"/>
                        </a:rPr>
                        <a:t>Nilai</a:t>
                      </a:r>
                      <a:endParaRPr lang="id-ID" sz="15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1500" b="1">
                          <a:latin typeface="Agency FB" pitchFamily="34" charset="0"/>
                          <a:ea typeface="Calibri"/>
                          <a:cs typeface="Times New Roman"/>
                        </a:rPr>
                        <a:t>Predikat</a:t>
                      </a:r>
                      <a:endParaRPr lang="id-ID" sz="15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1500" b="1" dirty="0">
                          <a:latin typeface="Agency FB" pitchFamily="34" charset="0"/>
                          <a:ea typeface="Calibri"/>
                          <a:cs typeface="Times New Roman"/>
                        </a:rPr>
                        <a:t>Nilai</a:t>
                      </a:r>
                      <a:endParaRPr lang="id-ID" sz="1500" dirty="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1500" b="1" dirty="0">
                          <a:latin typeface="Agency FB" pitchFamily="34" charset="0"/>
                          <a:ea typeface="Calibri"/>
                          <a:cs typeface="Times New Roman"/>
                        </a:rPr>
                        <a:t>Predikat</a:t>
                      </a:r>
                      <a:endParaRPr lang="id-ID" sz="1500" dirty="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268828">
                <a:tc gridSpan="7">
                  <a:txBody>
                    <a:bodyPr/>
                    <a:lstStyle/>
                    <a:p>
                      <a:pPr>
                        <a:lnSpc>
                          <a:spcPct val="115000"/>
                        </a:lnSpc>
                        <a:spcAft>
                          <a:spcPts val="0"/>
                        </a:spcAft>
                      </a:pPr>
                      <a:r>
                        <a:rPr lang="id-ID" sz="1400" b="1" dirty="0">
                          <a:latin typeface="Agency FB" pitchFamily="34" charset="0"/>
                          <a:ea typeface="Times New Roman"/>
                          <a:cs typeface="Times New Roman"/>
                        </a:rPr>
                        <a:t>Kelompok A (Umum)</a:t>
                      </a:r>
                      <a:endParaRPr lang="id-ID" sz="1400" dirty="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82586">
                <a:tc>
                  <a:txBody>
                    <a:bodyPr/>
                    <a:lstStyle/>
                    <a:p>
                      <a:pPr algn="ctr">
                        <a:lnSpc>
                          <a:spcPct val="115000"/>
                        </a:lnSpc>
                        <a:spcAft>
                          <a:spcPts val="0"/>
                        </a:spcAft>
                      </a:pPr>
                      <a:r>
                        <a:rPr lang="id-ID" sz="1400">
                          <a:latin typeface="Agency FB" pitchFamily="34" charset="0"/>
                          <a:ea typeface="Calibri"/>
                          <a:cs typeface="Times New Roman"/>
                        </a:rPr>
                        <a:t>1</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id-ID" sz="1400" dirty="0">
                          <a:latin typeface="Agency FB" pitchFamily="34" charset="0"/>
                          <a:ea typeface="Calibri"/>
                          <a:cs typeface="Times New Roman"/>
                        </a:rPr>
                        <a:t>Pendidikan Agama dan Budi Pekerti</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586">
                <a:tc>
                  <a:txBody>
                    <a:bodyPr/>
                    <a:lstStyle/>
                    <a:p>
                      <a:pPr algn="ctr">
                        <a:lnSpc>
                          <a:spcPct val="115000"/>
                        </a:lnSpc>
                        <a:spcAft>
                          <a:spcPts val="0"/>
                        </a:spcAft>
                      </a:pPr>
                      <a:r>
                        <a:rPr lang="id-ID" sz="1400">
                          <a:latin typeface="Agency FB" pitchFamily="34" charset="0"/>
                          <a:ea typeface="Calibri"/>
                          <a:cs typeface="Times New Roman"/>
                        </a:rPr>
                        <a:t>2</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id-ID" sz="1400" dirty="0">
                          <a:latin typeface="Agency FB" pitchFamily="34" charset="0"/>
                          <a:ea typeface="Calibri"/>
                          <a:cs typeface="Times New Roman"/>
                        </a:rPr>
                        <a:t>Pendidikan Pancasila dan Kewarganegaraan</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586">
                <a:tc>
                  <a:txBody>
                    <a:bodyPr/>
                    <a:lstStyle/>
                    <a:p>
                      <a:pPr algn="ctr">
                        <a:lnSpc>
                          <a:spcPct val="115000"/>
                        </a:lnSpc>
                        <a:spcAft>
                          <a:spcPts val="0"/>
                        </a:spcAft>
                      </a:pPr>
                      <a:r>
                        <a:rPr lang="id-ID" sz="1400">
                          <a:latin typeface="Agency FB" pitchFamily="34" charset="0"/>
                          <a:ea typeface="Calibri"/>
                          <a:cs typeface="Times New Roman"/>
                        </a:rPr>
                        <a:t>3</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id-ID" sz="1400" dirty="0">
                          <a:latin typeface="Agency FB" pitchFamily="34" charset="0"/>
                          <a:ea typeface="Calibri"/>
                          <a:cs typeface="Times New Roman"/>
                        </a:rPr>
                        <a:t>Bahasa Indonesia</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586">
                <a:tc>
                  <a:txBody>
                    <a:bodyPr/>
                    <a:lstStyle/>
                    <a:p>
                      <a:pPr algn="ctr">
                        <a:lnSpc>
                          <a:spcPct val="115000"/>
                        </a:lnSpc>
                        <a:spcAft>
                          <a:spcPts val="0"/>
                        </a:spcAft>
                      </a:pPr>
                      <a:r>
                        <a:rPr lang="id-ID" sz="1400">
                          <a:latin typeface="Agency FB" pitchFamily="34" charset="0"/>
                          <a:ea typeface="Calibri"/>
                          <a:cs typeface="Times New Roman"/>
                        </a:rPr>
                        <a:t>4</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id-ID" sz="1400" dirty="0">
                          <a:latin typeface="Agency FB" pitchFamily="34" charset="0"/>
                          <a:ea typeface="Calibri"/>
                          <a:cs typeface="Times New Roman"/>
                        </a:rPr>
                        <a:t>Matematika</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dirty="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586">
                <a:tc>
                  <a:txBody>
                    <a:bodyPr/>
                    <a:lstStyle/>
                    <a:p>
                      <a:pPr algn="ctr">
                        <a:lnSpc>
                          <a:spcPct val="115000"/>
                        </a:lnSpc>
                        <a:spcAft>
                          <a:spcPts val="0"/>
                        </a:spcAft>
                      </a:pPr>
                      <a:r>
                        <a:rPr lang="id-ID" sz="1400">
                          <a:latin typeface="Agency FB" pitchFamily="34" charset="0"/>
                          <a:ea typeface="Calibri"/>
                          <a:cs typeface="Times New Roman"/>
                        </a:rPr>
                        <a:t>5</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id-ID" sz="1400" dirty="0">
                          <a:latin typeface="Agency FB" pitchFamily="34" charset="0"/>
                          <a:ea typeface="Calibri"/>
                          <a:cs typeface="Times New Roman"/>
                        </a:rPr>
                        <a:t>Sejarah Indonesia</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586">
                <a:tc>
                  <a:txBody>
                    <a:bodyPr/>
                    <a:lstStyle/>
                    <a:p>
                      <a:pPr algn="ctr">
                        <a:lnSpc>
                          <a:spcPct val="115000"/>
                        </a:lnSpc>
                        <a:spcAft>
                          <a:spcPts val="0"/>
                        </a:spcAft>
                      </a:pPr>
                      <a:r>
                        <a:rPr lang="id-ID" sz="1400">
                          <a:latin typeface="Agency FB" pitchFamily="34" charset="0"/>
                          <a:ea typeface="Calibri"/>
                          <a:cs typeface="Times New Roman"/>
                        </a:rPr>
                        <a:t>6</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id-ID" sz="1400" dirty="0">
                          <a:latin typeface="Agency FB" pitchFamily="34" charset="0"/>
                          <a:ea typeface="Calibri"/>
                          <a:cs typeface="Times New Roman"/>
                        </a:rPr>
                        <a:t>Bahasa Inggris</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691">
                <a:tc gridSpan="7">
                  <a:txBody>
                    <a:bodyPr/>
                    <a:lstStyle/>
                    <a:p>
                      <a:pPr>
                        <a:lnSpc>
                          <a:spcPts val="1400"/>
                        </a:lnSpc>
                        <a:spcAft>
                          <a:spcPts val="0"/>
                        </a:spcAft>
                      </a:pPr>
                      <a:r>
                        <a:rPr lang="id-ID" sz="1400" b="1" dirty="0">
                          <a:latin typeface="Agency FB" pitchFamily="34" charset="0"/>
                          <a:ea typeface="Times New Roman"/>
                          <a:cs typeface="Times New Roman"/>
                        </a:rPr>
                        <a:t>Kelompok </a:t>
                      </a:r>
                      <a:r>
                        <a:rPr lang="en-US" sz="1400" b="1" dirty="0">
                          <a:latin typeface="Agency FB" pitchFamily="34" charset="0"/>
                          <a:ea typeface="Times New Roman"/>
                          <a:cs typeface="Times New Roman"/>
                        </a:rPr>
                        <a:t>B</a:t>
                      </a:r>
                      <a:r>
                        <a:rPr lang="id-ID" sz="1400" b="1" dirty="0">
                          <a:latin typeface="Agency FB" pitchFamily="34" charset="0"/>
                          <a:ea typeface="Times New Roman"/>
                          <a:cs typeface="Times New Roman"/>
                        </a:rPr>
                        <a:t> (Umum)</a:t>
                      </a:r>
                      <a:endParaRPr lang="id-ID" sz="1400" dirty="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82586">
                <a:tc>
                  <a:txBody>
                    <a:bodyPr/>
                    <a:lstStyle/>
                    <a:p>
                      <a:pPr algn="ctr">
                        <a:lnSpc>
                          <a:spcPct val="115000"/>
                        </a:lnSpc>
                        <a:spcAft>
                          <a:spcPts val="0"/>
                        </a:spcAft>
                      </a:pPr>
                      <a:r>
                        <a:rPr lang="id-ID" sz="1400">
                          <a:latin typeface="Agency FB" pitchFamily="34" charset="0"/>
                          <a:ea typeface="Calibri"/>
                          <a:cs typeface="Times New Roman"/>
                        </a:rPr>
                        <a:t>1</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id-ID" sz="1400" dirty="0">
                          <a:latin typeface="Agency FB" pitchFamily="34" charset="0"/>
                          <a:ea typeface="Calibri"/>
                          <a:cs typeface="Times New Roman"/>
                        </a:rPr>
                        <a:t>Seni Budaya </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395">
                <a:tc>
                  <a:txBody>
                    <a:bodyPr/>
                    <a:lstStyle/>
                    <a:p>
                      <a:pPr algn="ctr">
                        <a:lnSpc>
                          <a:spcPct val="115000"/>
                        </a:lnSpc>
                        <a:spcAft>
                          <a:spcPts val="0"/>
                        </a:spcAft>
                      </a:pPr>
                      <a:r>
                        <a:rPr lang="id-ID" sz="1400">
                          <a:latin typeface="Agency FB" pitchFamily="34" charset="0"/>
                          <a:ea typeface="Calibri"/>
                          <a:cs typeface="Times New Roman"/>
                        </a:rPr>
                        <a:t>2</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id-ID" sz="1400" dirty="0">
                          <a:latin typeface="Agency FB" pitchFamily="34" charset="0"/>
                          <a:ea typeface="Calibri"/>
                          <a:cs typeface="Times New Roman"/>
                        </a:rPr>
                        <a:t>Pendidikan Jasmani, Olah Raga, dan Kesehatan </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586">
                <a:tc>
                  <a:txBody>
                    <a:bodyPr/>
                    <a:lstStyle/>
                    <a:p>
                      <a:pPr algn="ctr">
                        <a:lnSpc>
                          <a:spcPct val="115000"/>
                        </a:lnSpc>
                        <a:spcAft>
                          <a:spcPts val="0"/>
                        </a:spcAft>
                      </a:pPr>
                      <a:r>
                        <a:rPr lang="id-ID" sz="1400">
                          <a:latin typeface="Agency FB" pitchFamily="34" charset="0"/>
                          <a:ea typeface="Calibri"/>
                          <a:cs typeface="Times New Roman"/>
                        </a:rPr>
                        <a:t>3</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tabLst>
                          <a:tab pos="1360170" algn="ctr"/>
                        </a:tabLst>
                      </a:pPr>
                      <a:r>
                        <a:rPr lang="id-ID" sz="1400" dirty="0">
                          <a:latin typeface="Agency FB" pitchFamily="34" charset="0"/>
                          <a:ea typeface="Calibri"/>
                          <a:cs typeface="Times New Roman"/>
                        </a:rPr>
                        <a:t>Prakarya dan Kewirausahaan </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586">
                <a:tc>
                  <a:txBody>
                    <a:bodyPr/>
                    <a:lstStyle/>
                    <a:p>
                      <a:pPr algn="ctr">
                        <a:lnSpc>
                          <a:spcPct val="115000"/>
                        </a:lnSpc>
                        <a:spcAft>
                          <a:spcPts val="0"/>
                        </a:spcAft>
                      </a:pPr>
                      <a:r>
                        <a:rPr lang="id-ID" sz="1400">
                          <a:latin typeface="Agency FB" pitchFamily="34" charset="0"/>
                          <a:ea typeface="Calibri"/>
                          <a:cs typeface="Times New Roman"/>
                        </a:rPr>
                        <a:t>4</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tabLst>
                          <a:tab pos="1360170" algn="ctr"/>
                        </a:tabLst>
                      </a:pPr>
                      <a:r>
                        <a:rPr lang="id-ID" sz="1400" dirty="0">
                          <a:latin typeface="Agency FB" pitchFamily="34" charset="0"/>
                          <a:ea typeface="Calibri"/>
                          <a:cs typeface="Times New Roman"/>
                        </a:rPr>
                        <a:t>Muatan Lokal*)</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749">
                <a:tc gridSpan="7">
                  <a:txBody>
                    <a:bodyPr/>
                    <a:lstStyle/>
                    <a:p>
                      <a:pPr>
                        <a:lnSpc>
                          <a:spcPts val="1400"/>
                        </a:lnSpc>
                        <a:spcAft>
                          <a:spcPts val="0"/>
                        </a:spcAft>
                      </a:pPr>
                      <a:r>
                        <a:rPr lang="en-US" sz="1400" b="1" dirty="0" err="1">
                          <a:latin typeface="Agency FB" pitchFamily="34" charset="0"/>
                          <a:ea typeface="Calibri"/>
                          <a:cs typeface="Times New Roman"/>
                        </a:rPr>
                        <a:t>Kelompok</a:t>
                      </a:r>
                      <a:r>
                        <a:rPr lang="en-US" sz="1400" b="1" dirty="0">
                          <a:latin typeface="Agency FB" pitchFamily="34" charset="0"/>
                          <a:ea typeface="Calibri"/>
                          <a:cs typeface="Times New Roman"/>
                        </a:rPr>
                        <a:t> C</a:t>
                      </a:r>
                      <a:r>
                        <a:rPr lang="id-ID" sz="1400" b="1" dirty="0">
                          <a:latin typeface="Agency FB" pitchFamily="34" charset="0"/>
                          <a:ea typeface="Calibri"/>
                          <a:cs typeface="Times New Roman"/>
                        </a:rPr>
                        <a:t> (Peminatan)</a:t>
                      </a:r>
                      <a:endParaRPr lang="id-ID" sz="1400" dirty="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26168">
                <a:tc>
                  <a:txBody>
                    <a:bodyPr/>
                    <a:lstStyle/>
                    <a:p>
                      <a:pPr algn="ctr">
                        <a:lnSpc>
                          <a:spcPct val="115000"/>
                        </a:lnSpc>
                        <a:spcAft>
                          <a:spcPts val="0"/>
                        </a:spcAft>
                      </a:pPr>
                      <a:r>
                        <a:rPr lang="en-US" sz="1400">
                          <a:latin typeface="Agency FB" pitchFamily="34" charset="0"/>
                          <a:ea typeface="Calibri"/>
                          <a:cs typeface="Times New Roman"/>
                        </a:rPr>
                        <a:t>1</a:t>
                      </a: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id-ID" sz="1400" dirty="0">
                          <a:latin typeface="Agency FB" pitchFamily="34" charset="0"/>
                          <a:ea typeface="Calibri"/>
                          <a:cs typeface="Times New Roman"/>
                        </a:rPr>
                        <a:t>....</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168">
                <a:tc>
                  <a:txBody>
                    <a:bodyPr/>
                    <a:lstStyle/>
                    <a:p>
                      <a:pPr algn="ctr">
                        <a:lnSpc>
                          <a:spcPct val="115000"/>
                        </a:lnSpc>
                        <a:spcAft>
                          <a:spcPts val="0"/>
                        </a:spcAft>
                      </a:pPr>
                      <a:r>
                        <a:rPr lang="en-US" sz="1400">
                          <a:latin typeface="Agency FB" pitchFamily="34" charset="0"/>
                          <a:ea typeface="Calibri"/>
                          <a:cs typeface="Times New Roman"/>
                        </a:rPr>
                        <a:t>2</a:t>
                      </a: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id-ID" sz="1400" dirty="0">
                          <a:latin typeface="Agency FB" pitchFamily="34" charset="0"/>
                          <a:ea typeface="Calibri"/>
                          <a:cs typeface="Times New Roman"/>
                        </a:rPr>
                        <a:t>....</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168">
                <a:tc>
                  <a:txBody>
                    <a:bodyPr/>
                    <a:lstStyle/>
                    <a:p>
                      <a:pPr algn="ctr">
                        <a:lnSpc>
                          <a:spcPct val="115000"/>
                        </a:lnSpc>
                        <a:spcAft>
                          <a:spcPts val="0"/>
                        </a:spcAft>
                      </a:pPr>
                      <a:r>
                        <a:rPr lang="en-US" sz="1400">
                          <a:latin typeface="Agency FB" pitchFamily="34" charset="0"/>
                          <a:ea typeface="Calibri"/>
                          <a:cs typeface="Times New Roman"/>
                        </a:rPr>
                        <a:t>3</a:t>
                      </a: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id-ID" sz="1400" dirty="0">
                          <a:latin typeface="Agency FB" pitchFamily="34" charset="0"/>
                          <a:ea typeface="Calibri"/>
                          <a:cs typeface="Times New Roman"/>
                        </a:rPr>
                        <a:t>....</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168">
                <a:tc>
                  <a:txBody>
                    <a:bodyPr/>
                    <a:lstStyle/>
                    <a:p>
                      <a:pPr algn="ctr">
                        <a:lnSpc>
                          <a:spcPct val="115000"/>
                        </a:lnSpc>
                        <a:spcAft>
                          <a:spcPts val="0"/>
                        </a:spcAft>
                      </a:pPr>
                      <a:r>
                        <a:rPr lang="en-US" sz="1400">
                          <a:latin typeface="Agency FB" pitchFamily="34" charset="0"/>
                          <a:ea typeface="Calibri"/>
                          <a:cs typeface="Times New Roman"/>
                        </a:rPr>
                        <a:t>4</a:t>
                      </a: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id-ID" sz="1400" dirty="0">
                          <a:latin typeface="Agency FB" pitchFamily="34" charset="0"/>
                          <a:ea typeface="Calibri"/>
                          <a:cs typeface="Times New Roman"/>
                        </a:rPr>
                        <a:t>....</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168">
                <a:tc>
                  <a:txBody>
                    <a:bodyPr/>
                    <a:lstStyle/>
                    <a:p>
                      <a:pPr algn="ctr">
                        <a:lnSpc>
                          <a:spcPct val="115000"/>
                        </a:lnSpc>
                        <a:spcAft>
                          <a:spcPts val="0"/>
                        </a:spcAft>
                      </a:pPr>
                      <a:r>
                        <a:rPr lang="en-US" sz="1400">
                          <a:latin typeface="Agency FB" pitchFamily="34" charset="0"/>
                          <a:ea typeface="Calibri"/>
                          <a:cs typeface="Times New Roman"/>
                        </a:rPr>
                        <a:t>5</a:t>
                      </a: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id-ID" sz="1400" dirty="0">
                          <a:latin typeface="Agency FB" pitchFamily="34" charset="0"/>
                          <a:ea typeface="Calibri"/>
                          <a:cs typeface="Times New Roman"/>
                        </a:rPr>
                        <a:t>....</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168">
                <a:tc>
                  <a:txBody>
                    <a:bodyPr/>
                    <a:lstStyle/>
                    <a:p>
                      <a:pPr algn="ctr">
                        <a:lnSpc>
                          <a:spcPct val="115000"/>
                        </a:lnSpc>
                        <a:spcAft>
                          <a:spcPts val="0"/>
                        </a:spcAft>
                      </a:pPr>
                      <a:r>
                        <a:rPr lang="en-US" sz="1400">
                          <a:latin typeface="Agency FB" pitchFamily="34" charset="0"/>
                          <a:ea typeface="Calibri"/>
                          <a:cs typeface="Times New Roman"/>
                        </a:rPr>
                        <a:t>6</a:t>
                      </a: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id-ID" sz="1400" dirty="0">
                          <a:latin typeface="Agency FB" pitchFamily="34" charset="0"/>
                          <a:ea typeface="Calibri"/>
                          <a:cs typeface="Times New Roman"/>
                        </a:rPr>
                        <a:t>....</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dirty="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400" dirty="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rot="20028478">
            <a:off x="1355036" y="2794892"/>
            <a:ext cx="6314309" cy="853587"/>
          </a:xfrm>
          <a:prstGeom prst="rect">
            <a:avLst/>
          </a:prstGeom>
          <a:solidFill>
            <a:schemeClr val="accent3">
              <a:lumMod val="40000"/>
              <a:lumOff val="60000"/>
              <a:alpha val="41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rPr>
              <a:t>Form RAPOR Model Lama</a:t>
            </a:r>
            <a:endParaRPr lang="en-US" sz="3600" b="1" dirty="0">
              <a:solidFill>
                <a:srgbClr val="FF0000"/>
              </a:solidFill>
            </a:endParaRPr>
          </a:p>
        </p:txBody>
      </p:sp>
    </p:spTree>
    <p:extLst>
      <p:ext uri="{BB962C8B-B14F-4D97-AF65-F5344CB8AC3E}">
        <p14:creationId xmlns:p14="http://schemas.microsoft.com/office/powerpoint/2010/main" val="1530224452"/>
      </p:ext>
    </p:extLst>
  </p:cSld>
  <p:clrMapOvr>
    <a:masterClrMapping/>
  </p:clrMapOvr>
  <p:transition spd="med">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46547" y="666752"/>
          <a:ext cx="7911653" cy="5905502"/>
        </p:xfrm>
        <a:graphic>
          <a:graphicData uri="http://schemas.openxmlformats.org/drawingml/2006/table">
            <a:tbl>
              <a:tblPr/>
              <a:tblGrid>
                <a:gridCol w="791142"/>
                <a:gridCol w="2194983"/>
                <a:gridCol w="1450560"/>
                <a:gridCol w="3474968"/>
              </a:tblGrid>
              <a:tr h="442854">
                <a:tc>
                  <a:txBody>
                    <a:bodyPr/>
                    <a:lstStyle/>
                    <a:p>
                      <a:pPr indent="-226695" algn="ctr">
                        <a:lnSpc>
                          <a:spcPct val="150000"/>
                        </a:lnSpc>
                        <a:spcBef>
                          <a:spcPts val="600"/>
                        </a:spcBef>
                        <a:spcAft>
                          <a:spcPts val="0"/>
                        </a:spcAft>
                      </a:pPr>
                      <a:r>
                        <a:rPr lang="en-US" sz="1800" b="1" dirty="0">
                          <a:latin typeface="Agency FB" pitchFamily="34" charset="0"/>
                          <a:ea typeface="Times New Roman"/>
                          <a:cs typeface="Times New Roman"/>
                        </a:rPr>
                        <a:t>No</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indent="-226695" algn="ctr">
                        <a:lnSpc>
                          <a:spcPct val="150000"/>
                        </a:lnSpc>
                        <a:spcBef>
                          <a:spcPts val="600"/>
                        </a:spcBef>
                        <a:spcAft>
                          <a:spcPts val="0"/>
                        </a:spcAft>
                      </a:pPr>
                      <a:r>
                        <a:rPr lang="en-US" sz="1800" b="1" dirty="0">
                          <a:latin typeface="Agency FB" pitchFamily="34" charset="0"/>
                          <a:ea typeface="Times New Roman"/>
                          <a:cs typeface="Times New Roman"/>
                        </a:rPr>
                        <a:t>Mata </a:t>
                      </a:r>
                      <a:r>
                        <a:rPr lang="en-US" sz="1800" b="1" dirty="0" err="1">
                          <a:latin typeface="Agency FB" pitchFamily="34" charset="0"/>
                          <a:ea typeface="Times New Roman"/>
                          <a:cs typeface="Times New Roman"/>
                        </a:rPr>
                        <a:t>Pelajaran</a:t>
                      </a:r>
                      <a:endParaRPr lang="id-ID" sz="1800" dirty="0">
                        <a:latin typeface="Agency FB" pitchFamily="34" charset="0"/>
                        <a:ea typeface="Calibri"/>
                        <a:cs typeface="Times New Roman"/>
                      </a:endParaRPr>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indent="57150" algn="ctr">
                        <a:lnSpc>
                          <a:spcPct val="150000"/>
                        </a:lnSpc>
                        <a:spcBef>
                          <a:spcPts val="600"/>
                        </a:spcBef>
                        <a:spcAft>
                          <a:spcPts val="0"/>
                        </a:spcAft>
                      </a:pPr>
                      <a:r>
                        <a:rPr lang="id-ID" sz="1800" b="1" dirty="0">
                          <a:latin typeface="Agency FB" pitchFamily="34" charset="0"/>
                          <a:ea typeface="Times New Roman"/>
                          <a:cs typeface="Times New Roman"/>
                        </a:rPr>
                        <a:t>Aspek</a:t>
                      </a:r>
                      <a:endParaRPr lang="id-ID" sz="1800" dirty="0">
                        <a:latin typeface="Agency FB" pitchFamily="34" charset="0"/>
                        <a:ea typeface="Calibri"/>
                        <a:cs typeface="Times New Roman"/>
                      </a:endParaRPr>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indent="57150" algn="ctr">
                        <a:lnSpc>
                          <a:spcPct val="150000"/>
                        </a:lnSpc>
                        <a:spcBef>
                          <a:spcPts val="600"/>
                        </a:spcBef>
                        <a:spcAft>
                          <a:spcPts val="0"/>
                        </a:spcAft>
                      </a:pPr>
                      <a:r>
                        <a:rPr lang="en-US" sz="1800" b="1" dirty="0" err="1">
                          <a:latin typeface="Agency FB" pitchFamily="34" charset="0"/>
                          <a:ea typeface="Times New Roman"/>
                          <a:cs typeface="Times New Roman"/>
                        </a:rPr>
                        <a:t>Deskripsi</a:t>
                      </a:r>
                      <a:endParaRPr lang="id-ID" sz="1800" dirty="0">
                        <a:latin typeface="Agency FB" pitchFamily="34" charset="0"/>
                        <a:ea typeface="Calibri"/>
                        <a:cs typeface="Times New Roman"/>
                      </a:endParaRPr>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39522">
                <a:tc gridSpan="4">
                  <a:txBody>
                    <a:bodyPr/>
                    <a:lstStyle/>
                    <a:p>
                      <a:pPr marL="457200" indent="-226695">
                        <a:lnSpc>
                          <a:spcPct val="115000"/>
                        </a:lnSpc>
                        <a:spcAft>
                          <a:spcPts val="0"/>
                        </a:spcAft>
                      </a:pPr>
                      <a:r>
                        <a:rPr lang="en-US" sz="1800" b="1">
                          <a:latin typeface="Agency FB" pitchFamily="34" charset="0"/>
                          <a:ea typeface="Times New Roman"/>
                          <a:cs typeface="Times New Roman"/>
                        </a:rPr>
                        <a:t>Kelompok A</a:t>
                      </a:r>
                      <a:r>
                        <a:rPr lang="id-ID" sz="1800" b="1">
                          <a:latin typeface="Agency FB" pitchFamily="34" charset="0"/>
                          <a:ea typeface="Times New Roman"/>
                          <a:cs typeface="Times New Roman"/>
                        </a:rPr>
                        <a:t> (Umum)</a:t>
                      </a:r>
                      <a:endParaRPr lang="id-ID" sz="1800">
                        <a:latin typeface="Agency FB" pitchFamily="34" charset="0"/>
                        <a:ea typeface="Calibri"/>
                        <a:cs typeface="Times New Roman"/>
                      </a:endParaRPr>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r>
              <a:tr h="339522">
                <a:tc rowSpan="2">
                  <a:txBody>
                    <a:bodyPr/>
                    <a:lstStyle/>
                    <a:p>
                      <a:pPr indent="-226695" algn="ctr">
                        <a:lnSpc>
                          <a:spcPct val="115000"/>
                        </a:lnSpc>
                        <a:spcAft>
                          <a:spcPts val="0"/>
                        </a:spcAft>
                      </a:pPr>
                      <a:r>
                        <a:rPr lang="en-US" sz="1800" dirty="0">
                          <a:latin typeface="Agency FB" pitchFamily="34" charset="0"/>
                          <a:ea typeface="Times New Roman"/>
                          <a:cs typeface="Times New Roman"/>
                        </a:rPr>
                        <a:t>1</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indent="-226695">
                        <a:lnSpc>
                          <a:spcPct val="100000"/>
                        </a:lnSpc>
                        <a:spcAft>
                          <a:spcPts val="0"/>
                        </a:spcAft>
                      </a:pPr>
                      <a:r>
                        <a:rPr lang="id-ID" sz="1800" dirty="0">
                          <a:latin typeface="Agency FB" pitchFamily="34" charset="0"/>
                          <a:ea typeface="Times New Roman"/>
                          <a:cs typeface="Times New Roman"/>
                        </a:rPr>
                        <a:t>Pendidikan Agama dan Budi Pekerti</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nSpc>
                          <a:spcPct val="115000"/>
                        </a:lnSpc>
                        <a:spcAft>
                          <a:spcPts val="0"/>
                        </a:spcAft>
                      </a:pPr>
                      <a:r>
                        <a:rPr lang="en-US" sz="1800" dirty="0" err="1">
                          <a:latin typeface="Agency FB" pitchFamily="34" charset="0"/>
                          <a:ea typeface="Times New Roman"/>
                          <a:cs typeface="Times New Roman"/>
                        </a:rPr>
                        <a:t>Pengetahuan</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id-ID"/>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522">
                <a:tc vMerge="1">
                  <a:txBody>
                    <a:bodyPr/>
                    <a:lstStyle/>
                    <a:p>
                      <a:endParaRPr lang="id-ID"/>
                    </a:p>
                  </a:txBody>
                  <a:tcPr/>
                </a:tc>
                <a:tc vMerge="1">
                  <a:txBody>
                    <a:bodyPr/>
                    <a:lstStyle/>
                    <a:p>
                      <a:endParaRPr lang="id-ID"/>
                    </a:p>
                  </a:txBody>
                  <a:tcPr/>
                </a:tc>
                <a:tc>
                  <a:txBody>
                    <a:bodyPr/>
                    <a:lstStyle/>
                    <a:p>
                      <a:pPr indent="-226695">
                        <a:lnSpc>
                          <a:spcPct val="115000"/>
                        </a:lnSpc>
                        <a:spcAft>
                          <a:spcPts val="0"/>
                        </a:spcAft>
                      </a:pPr>
                      <a:r>
                        <a:rPr lang="en-US" sz="1800">
                          <a:latin typeface="Agency FB" pitchFamily="34" charset="0"/>
                          <a:ea typeface="Times New Roman"/>
                          <a:cs typeface="Times New Roman"/>
                        </a:rPr>
                        <a:t>Ket</a:t>
                      </a:r>
                      <a:r>
                        <a:rPr lang="id-ID" sz="1800">
                          <a:latin typeface="Agency FB" pitchFamily="34" charset="0"/>
                          <a:ea typeface="Times New Roman"/>
                          <a:cs typeface="Times New Roman"/>
                        </a:rPr>
                        <a:t>e</a:t>
                      </a:r>
                      <a:r>
                        <a:rPr lang="en-US" sz="1800">
                          <a:latin typeface="Agency FB" pitchFamily="34" charset="0"/>
                          <a:ea typeface="Times New Roman"/>
                          <a:cs typeface="Times New Roman"/>
                        </a:rPr>
                        <a:t>rampilan</a:t>
                      </a:r>
                      <a:endParaRPr lang="id-ID" sz="180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id-ID"/>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522">
                <a:tc rowSpan="2">
                  <a:txBody>
                    <a:bodyPr/>
                    <a:lstStyle/>
                    <a:p>
                      <a:pPr indent="-226695" algn="ctr">
                        <a:lnSpc>
                          <a:spcPct val="115000"/>
                        </a:lnSpc>
                        <a:spcAft>
                          <a:spcPts val="0"/>
                        </a:spcAft>
                      </a:pPr>
                      <a:r>
                        <a:rPr lang="en-US" sz="1800" dirty="0">
                          <a:latin typeface="Agency FB" pitchFamily="34" charset="0"/>
                          <a:ea typeface="Times New Roman"/>
                          <a:cs typeface="Times New Roman"/>
                        </a:rPr>
                        <a:t>2</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indent="-226695">
                        <a:lnSpc>
                          <a:spcPct val="100000"/>
                        </a:lnSpc>
                        <a:spcAft>
                          <a:spcPts val="0"/>
                        </a:spcAft>
                      </a:pPr>
                      <a:r>
                        <a:rPr lang="id-ID" sz="1800" dirty="0">
                          <a:latin typeface="Agency FB" pitchFamily="34" charset="0"/>
                          <a:ea typeface="Times New Roman"/>
                          <a:cs typeface="Times New Roman"/>
                        </a:rPr>
                        <a:t>Pendidikan Pancasila dan Kewarganegaraan</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nSpc>
                          <a:spcPct val="115000"/>
                        </a:lnSpc>
                        <a:spcAft>
                          <a:spcPts val="0"/>
                        </a:spcAft>
                      </a:pPr>
                      <a:r>
                        <a:rPr lang="en-US" sz="1800">
                          <a:latin typeface="Agency FB" pitchFamily="34" charset="0"/>
                          <a:ea typeface="Times New Roman"/>
                          <a:cs typeface="Times New Roman"/>
                        </a:rPr>
                        <a:t>Pengetahuan</a:t>
                      </a:r>
                      <a:endParaRPr lang="id-ID" sz="180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id-ID"/>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956">
                <a:tc vMerge="1">
                  <a:txBody>
                    <a:bodyPr/>
                    <a:lstStyle/>
                    <a:p>
                      <a:endParaRPr lang="id-ID"/>
                    </a:p>
                  </a:txBody>
                  <a:tcPr/>
                </a:tc>
                <a:tc vMerge="1">
                  <a:txBody>
                    <a:bodyPr/>
                    <a:lstStyle/>
                    <a:p>
                      <a:endParaRPr lang="id-ID"/>
                    </a:p>
                  </a:txBody>
                  <a:tcPr/>
                </a:tc>
                <a:tc>
                  <a:txBody>
                    <a:bodyPr/>
                    <a:lstStyle/>
                    <a:p>
                      <a:pPr indent="-226695">
                        <a:lnSpc>
                          <a:spcPct val="115000"/>
                        </a:lnSpc>
                        <a:spcAft>
                          <a:spcPts val="0"/>
                        </a:spcAft>
                      </a:pPr>
                      <a:r>
                        <a:rPr lang="en-US" sz="1800">
                          <a:latin typeface="Agency FB" pitchFamily="34" charset="0"/>
                          <a:ea typeface="Times New Roman"/>
                          <a:cs typeface="Times New Roman"/>
                        </a:rPr>
                        <a:t>Ket</a:t>
                      </a:r>
                      <a:r>
                        <a:rPr lang="id-ID" sz="1800">
                          <a:latin typeface="Agency FB" pitchFamily="34" charset="0"/>
                          <a:ea typeface="Times New Roman"/>
                          <a:cs typeface="Times New Roman"/>
                        </a:rPr>
                        <a:t>e</a:t>
                      </a:r>
                      <a:r>
                        <a:rPr lang="en-US" sz="1800">
                          <a:latin typeface="Agency FB" pitchFamily="34" charset="0"/>
                          <a:ea typeface="Times New Roman"/>
                          <a:cs typeface="Times New Roman"/>
                        </a:rPr>
                        <a:t>rampilan</a:t>
                      </a:r>
                      <a:endParaRPr lang="id-ID" sz="180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id-ID"/>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956">
                <a:tc>
                  <a:txBody>
                    <a:bodyPr/>
                    <a:lstStyle/>
                    <a:p>
                      <a:pPr marL="457200" indent="-226695">
                        <a:lnSpc>
                          <a:spcPct val="115000"/>
                        </a:lnSpc>
                        <a:spcAft>
                          <a:spcPts val="0"/>
                        </a:spcAft>
                      </a:pPr>
                      <a:r>
                        <a:rPr lang="id-ID" sz="1800" dirty="0" smtClean="0">
                          <a:latin typeface="Agency FB" pitchFamily="34" charset="0"/>
                          <a:ea typeface="Times New Roman"/>
                          <a:cs typeface="Times New Roman"/>
                        </a:rPr>
                        <a:t>...</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6695">
                        <a:lnSpc>
                          <a:spcPct val="100000"/>
                        </a:lnSpc>
                        <a:spcAft>
                          <a:spcPts val="0"/>
                        </a:spcAft>
                      </a:pPr>
                      <a:r>
                        <a:rPr lang="id-ID" sz="1800" dirty="0" smtClean="0">
                          <a:latin typeface="Agency FB" pitchFamily="34" charset="0"/>
                          <a:ea typeface="Times New Roman"/>
                          <a:cs typeface="Times New Roman"/>
                        </a:rPr>
                        <a:t>...</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6695">
                        <a:lnSpc>
                          <a:spcPct val="100000"/>
                        </a:lnSpc>
                        <a:spcAft>
                          <a:spcPts val="0"/>
                        </a:spcAft>
                      </a:pPr>
                      <a:r>
                        <a:rPr lang="id-ID" sz="1800" dirty="0" smtClean="0">
                          <a:latin typeface="Agency FB" pitchFamily="34" charset="0"/>
                          <a:ea typeface="Times New Roman"/>
                          <a:cs typeface="Times New Roman"/>
                        </a:rPr>
                        <a:t>...</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id-ID"/>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236">
                <a:tc gridSpan="4">
                  <a:txBody>
                    <a:bodyPr/>
                    <a:lstStyle/>
                    <a:p>
                      <a:pPr marL="457200" indent="-226695" algn="l">
                        <a:lnSpc>
                          <a:spcPct val="100000"/>
                        </a:lnSpc>
                        <a:spcAft>
                          <a:spcPts val="0"/>
                        </a:spcAft>
                      </a:pPr>
                      <a:r>
                        <a:rPr lang="en-US" sz="1800" b="1" dirty="0" err="1">
                          <a:latin typeface="Agency FB" pitchFamily="34" charset="0"/>
                          <a:ea typeface="Times New Roman"/>
                          <a:cs typeface="Times New Roman"/>
                        </a:rPr>
                        <a:t>Kelompok</a:t>
                      </a:r>
                      <a:r>
                        <a:rPr lang="en-US" sz="1800" b="1" dirty="0">
                          <a:latin typeface="Agency FB" pitchFamily="34" charset="0"/>
                          <a:ea typeface="Times New Roman"/>
                          <a:cs typeface="Times New Roman"/>
                        </a:rPr>
                        <a:t> B</a:t>
                      </a:r>
                      <a:r>
                        <a:rPr lang="id-ID" sz="1800" b="1" dirty="0">
                          <a:latin typeface="Agency FB" pitchFamily="34" charset="0"/>
                          <a:ea typeface="Times New Roman"/>
                          <a:cs typeface="Times New Roman"/>
                        </a:rPr>
                        <a:t> (Umum)</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r>
              <a:tr h="339522">
                <a:tc rowSpan="2">
                  <a:txBody>
                    <a:bodyPr/>
                    <a:lstStyle/>
                    <a:p>
                      <a:pPr indent="-226695" algn="ctr">
                        <a:lnSpc>
                          <a:spcPct val="115000"/>
                        </a:lnSpc>
                        <a:spcAft>
                          <a:spcPts val="0"/>
                        </a:spcAft>
                      </a:pPr>
                      <a:r>
                        <a:rPr lang="id-ID" sz="1800" dirty="0">
                          <a:latin typeface="Agency FB" pitchFamily="34" charset="0"/>
                          <a:ea typeface="Times New Roman"/>
                          <a:cs typeface="Times New Roman"/>
                        </a:rPr>
                        <a:t>1</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indent="-226695">
                        <a:lnSpc>
                          <a:spcPct val="100000"/>
                        </a:lnSpc>
                        <a:spcAft>
                          <a:spcPts val="0"/>
                        </a:spcAft>
                      </a:pPr>
                      <a:r>
                        <a:rPr lang="id-ID" sz="1800" dirty="0">
                          <a:latin typeface="Agency FB" pitchFamily="34" charset="0"/>
                          <a:ea typeface="Times New Roman"/>
                          <a:cs typeface="Times New Roman"/>
                        </a:rPr>
                        <a:t>Seni Budaya </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nSpc>
                          <a:spcPct val="115000"/>
                        </a:lnSpc>
                        <a:spcAft>
                          <a:spcPts val="0"/>
                        </a:spcAft>
                      </a:pPr>
                      <a:r>
                        <a:rPr lang="en-US" sz="1800" dirty="0" err="1">
                          <a:latin typeface="Agency FB" pitchFamily="34" charset="0"/>
                          <a:ea typeface="Times New Roman"/>
                          <a:cs typeface="Times New Roman"/>
                        </a:rPr>
                        <a:t>Pengetahuan</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id-ID"/>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522">
                <a:tc vMerge="1">
                  <a:txBody>
                    <a:bodyPr/>
                    <a:lstStyle/>
                    <a:p>
                      <a:endParaRPr lang="id-ID"/>
                    </a:p>
                  </a:txBody>
                  <a:tcPr/>
                </a:tc>
                <a:tc vMerge="1">
                  <a:txBody>
                    <a:bodyPr/>
                    <a:lstStyle/>
                    <a:p>
                      <a:endParaRPr lang="id-ID"/>
                    </a:p>
                  </a:txBody>
                  <a:tcPr/>
                </a:tc>
                <a:tc>
                  <a:txBody>
                    <a:bodyPr/>
                    <a:lstStyle/>
                    <a:p>
                      <a:pPr indent="-226695">
                        <a:lnSpc>
                          <a:spcPct val="115000"/>
                        </a:lnSpc>
                        <a:spcAft>
                          <a:spcPts val="0"/>
                        </a:spcAft>
                      </a:pPr>
                      <a:r>
                        <a:rPr lang="en-US" sz="1800" dirty="0" err="1">
                          <a:latin typeface="Agency FB" pitchFamily="34" charset="0"/>
                          <a:ea typeface="Times New Roman"/>
                          <a:cs typeface="Times New Roman"/>
                        </a:rPr>
                        <a:t>Ket</a:t>
                      </a:r>
                      <a:r>
                        <a:rPr lang="id-ID" sz="1800" dirty="0">
                          <a:latin typeface="Agency FB" pitchFamily="34" charset="0"/>
                          <a:ea typeface="Times New Roman"/>
                          <a:cs typeface="Times New Roman"/>
                        </a:rPr>
                        <a:t>e</a:t>
                      </a:r>
                      <a:r>
                        <a:rPr lang="en-US" sz="1800" dirty="0" err="1">
                          <a:latin typeface="Agency FB" pitchFamily="34" charset="0"/>
                          <a:ea typeface="Times New Roman"/>
                          <a:cs typeface="Times New Roman"/>
                        </a:rPr>
                        <a:t>rampilan</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id-ID"/>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522">
                <a:tc rowSpan="2">
                  <a:txBody>
                    <a:bodyPr/>
                    <a:lstStyle/>
                    <a:p>
                      <a:pPr indent="-226695" algn="ctr">
                        <a:lnSpc>
                          <a:spcPct val="115000"/>
                        </a:lnSpc>
                        <a:spcAft>
                          <a:spcPts val="0"/>
                        </a:spcAft>
                      </a:pPr>
                      <a:r>
                        <a:rPr lang="id-ID" sz="1800" dirty="0">
                          <a:latin typeface="Agency FB" pitchFamily="34" charset="0"/>
                          <a:ea typeface="Times New Roman"/>
                          <a:cs typeface="Times New Roman"/>
                        </a:rPr>
                        <a:t>2</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indent="-226695">
                        <a:lnSpc>
                          <a:spcPct val="100000"/>
                        </a:lnSpc>
                        <a:spcAft>
                          <a:spcPts val="0"/>
                        </a:spcAft>
                      </a:pPr>
                      <a:r>
                        <a:rPr lang="id-ID" sz="1800" dirty="0">
                          <a:latin typeface="Agency FB" pitchFamily="34" charset="0"/>
                          <a:ea typeface="Times New Roman"/>
                          <a:cs typeface="Times New Roman"/>
                        </a:rPr>
                        <a:t>Pendidikan Jasmani, Olah Raga, dan Kesehatan </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nSpc>
                          <a:spcPct val="115000"/>
                        </a:lnSpc>
                        <a:spcAft>
                          <a:spcPts val="0"/>
                        </a:spcAft>
                      </a:pPr>
                      <a:r>
                        <a:rPr lang="en-US" sz="1800" dirty="0" err="1">
                          <a:latin typeface="Agency FB" pitchFamily="34" charset="0"/>
                          <a:ea typeface="Times New Roman"/>
                          <a:cs typeface="Times New Roman"/>
                        </a:rPr>
                        <a:t>Pengetahuan</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id-ID" dirty="0"/>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522">
                <a:tc vMerge="1">
                  <a:txBody>
                    <a:bodyPr/>
                    <a:lstStyle/>
                    <a:p>
                      <a:endParaRPr lang="id-ID"/>
                    </a:p>
                  </a:txBody>
                  <a:tcPr/>
                </a:tc>
                <a:tc vMerge="1">
                  <a:txBody>
                    <a:bodyPr/>
                    <a:lstStyle/>
                    <a:p>
                      <a:endParaRPr lang="id-ID"/>
                    </a:p>
                  </a:txBody>
                  <a:tcPr/>
                </a:tc>
                <a:tc>
                  <a:txBody>
                    <a:bodyPr/>
                    <a:lstStyle/>
                    <a:p>
                      <a:pPr indent="-226695">
                        <a:lnSpc>
                          <a:spcPct val="115000"/>
                        </a:lnSpc>
                        <a:spcAft>
                          <a:spcPts val="0"/>
                        </a:spcAft>
                      </a:pPr>
                      <a:r>
                        <a:rPr lang="en-US" sz="1800" dirty="0" err="1">
                          <a:latin typeface="Agency FB" pitchFamily="34" charset="0"/>
                          <a:ea typeface="Times New Roman"/>
                          <a:cs typeface="Times New Roman"/>
                        </a:rPr>
                        <a:t>Ket</a:t>
                      </a:r>
                      <a:r>
                        <a:rPr lang="id-ID" sz="1800" dirty="0">
                          <a:latin typeface="Agency FB" pitchFamily="34" charset="0"/>
                          <a:ea typeface="Times New Roman"/>
                          <a:cs typeface="Times New Roman"/>
                        </a:rPr>
                        <a:t>e</a:t>
                      </a:r>
                      <a:r>
                        <a:rPr lang="en-US" sz="1800" dirty="0" err="1">
                          <a:latin typeface="Agency FB" pitchFamily="34" charset="0"/>
                          <a:ea typeface="Times New Roman"/>
                          <a:cs typeface="Times New Roman"/>
                        </a:rPr>
                        <a:t>rampilan</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id-ID" dirty="0"/>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522">
                <a:tc>
                  <a:txBody>
                    <a:bodyPr/>
                    <a:lstStyle/>
                    <a:p>
                      <a:pPr marL="457200" indent="-226695">
                        <a:lnSpc>
                          <a:spcPct val="115000"/>
                        </a:lnSpc>
                        <a:spcAft>
                          <a:spcPts val="0"/>
                        </a:spcAft>
                      </a:pPr>
                      <a:r>
                        <a:rPr lang="id-ID" sz="1800" dirty="0" smtClean="0">
                          <a:latin typeface="Agency FB" pitchFamily="34" charset="0"/>
                          <a:ea typeface="Times New Roman"/>
                          <a:cs typeface="Times New Roman"/>
                        </a:rPr>
                        <a:t>...</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6695">
                        <a:lnSpc>
                          <a:spcPct val="100000"/>
                        </a:lnSpc>
                        <a:spcAft>
                          <a:spcPts val="0"/>
                        </a:spcAft>
                      </a:pPr>
                      <a:r>
                        <a:rPr lang="id-ID" sz="1800" dirty="0" smtClean="0">
                          <a:latin typeface="Agency FB" pitchFamily="34" charset="0"/>
                          <a:ea typeface="Times New Roman"/>
                          <a:cs typeface="Times New Roman"/>
                        </a:rPr>
                        <a:t>...</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6695">
                        <a:lnSpc>
                          <a:spcPct val="100000"/>
                        </a:lnSpc>
                        <a:spcAft>
                          <a:spcPts val="0"/>
                        </a:spcAft>
                      </a:pPr>
                      <a:r>
                        <a:rPr lang="id-ID" sz="1800" dirty="0" smtClean="0">
                          <a:latin typeface="Agency FB" pitchFamily="34" charset="0"/>
                          <a:ea typeface="Times New Roman"/>
                          <a:cs typeface="Times New Roman"/>
                        </a:rPr>
                        <a:t>...</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id-ID" dirty="0"/>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236">
                <a:tc gridSpan="4">
                  <a:txBody>
                    <a:bodyPr/>
                    <a:lstStyle/>
                    <a:p>
                      <a:pPr marL="457200" indent="-226695" algn="l">
                        <a:lnSpc>
                          <a:spcPct val="100000"/>
                        </a:lnSpc>
                        <a:spcAft>
                          <a:spcPts val="0"/>
                        </a:spcAft>
                      </a:pPr>
                      <a:r>
                        <a:rPr lang="en-US" sz="1800" b="1" dirty="0" err="1">
                          <a:latin typeface="Agency FB" pitchFamily="34" charset="0"/>
                          <a:ea typeface="Times New Roman"/>
                          <a:cs typeface="Times New Roman"/>
                        </a:rPr>
                        <a:t>Kelompok</a:t>
                      </a:r>
                      <a:r>
                        <a:rPr lang="en-US" sz="1800" b="1" dirty="0">
                          <a:latin typeface="Agency FB" pitchFamily="34" charset="0"/>
                          <a:ea typeface="Times New Roman"/>
                          <a:cs typeface="Times New Roman"/>
                        </a:rPr>
                        <a:t> C</a:t>
                      </a:r>
                      <a:r>
                        <a:rPr lang="id-ID" sz="1800" b="1" dirty="0">
                          <a:latin typeface="Agency FB" pitchFamily="34" charset="0"/>
                          <a:ea typeface="Times New Roman"/>
                          <a:cs typeface="Times New Roman"/>
                        </a:rPr>
                        <a:t> (Peminatan)</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r>
              <a:tr h="339522">
                <a:tc rowSpan="2">
                  <a:txBody>
                    <a:bodyPr/>
                    <a:lstStyle/>
                    <a:p>
                      <a:pPr indent="-226695" algn="ctr">
                        <a:lnSpc>
                          <a:spcPct val="115000"/>
                        </a:lnSpc>
                        <a:spcAft>
                          <a:spcPts val="0"/>
                        </a:spcAft>
                      </a:pPr>
                      <a:r>
                        <a:rPr lang="en-US" sz="1800">
                          <a:latin typeface="Agency FB" pitchFamily="34" charset="0"/>
                          <a:ea typeface="Times New Roman"/>
                          <a:cs typeface="Times New Roman"/>
                        </a:rPr>
                        <a:t>1</a:t>
                      </a:r>
                      <a:endParaRPr lang="id-ID" sz="180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457200" indent="-226695">
                        <a:lnSpc>
                          <a:spcPct val="115000"/>
                        </a:lnSpc>
                        <a:spcAft>
                          <a:spcPts val="0"/>
                        </a:spcAft>
                      </a:pPr>
                      <a:r>
                        <a:rPr lang="id-ID" sz="1800" dirty="0">
                          <a:latin typeface="Agency FB" pitchFamily="34" charset="0"/>
                          <a:ea typeface="Times New Roman"/>
                          <a:cs typeface="Times New Roman"/>
                        </a:rPr>
                        <a:t>...</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nSpc>
                          <a:spcPct val="115000"/>
                        </a:lnSpc>
                        <a:spcAft>
                          <a:spcPts val="0"/>
                        </a:spcAft>
                      </a:pPr>
                      <a:r>
                        <a:rPr lang="en-US" sz="1800" dirty="0" err="1">
                          <a:latin typeface="Agency FB" pitchFamily="34" charset="0"/>
                          <a:ea typeface="Times New Roman"/>
                          <a:cs typeface="Times New Roman"/>
                        </a:rPr>
                        <a:t>Pengetahuan</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id-ID"/>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522">
                <a:tc vMerge="1">
                  <a:txBody>
                    <a:bodyPr/>
                    <a:lstStyle/>
                    <a:p>
                      <a:endParaRPr lang="id-ID"/>
                    </a:p>
                  </a:txBody>
                  <a:tcPr/>
                </a:tc>
                <a:tc vMerge="1">
                  <a:txBody>
                    <a:bodyPr/>
                    <a:lstStyle/>
                    <a:p>
                      <a:endParaRPr lang="id-ID"/>
                    </a:p>
                  </a:txBody>
                  <a:tcPr/>
                </a:tc>
                <a:tc>
                  <a:txBody>
                    <a:bodyPr/>
                    <a:lstStyle/>
                    <a:p>
                      <a:pPr indent="-226695">
                        <a:lnSpc>
                          <a:spcPct val="115000"/>
                        </a:lnSpc>
                        <a:spcAft>
                          <a:spcPts val="0"/>
                        </a:spcAft>
                      </a:pPr>
                      <a:r>
                        <a:rPr lang="en-US" sz="1800">
                          <a:latin typeface="Agency FB" pitchFamily="34" charset="0"/>
                          <a:ea typeface="Times New Roman"/>
                          <a:cs typeface="Times New Roman"/>
                        </a:rPr>
                        <a:t>Ket</a:t>
                      </a:r>
                      <a:r>
                        <a:rPr lang="id-ID" sz="1800">
                          <a:latin typeface="Agency FB" pitchFamily="34" charset="0"/>
                          <a:ea typeface="Times New Roman"/>
                          <a:cs typeface="Times New Roman"/>
                        </a:rPr>
                        <a:t>e</a:t>
                      </a:r>
                      <a:r>
                        <a:rPr lang="en-US" sz="1800">
                          <a:latin typeface="Agency FB" pitchFamily="34" charset="0"/>
                          <a:ea typeface="Times New Roman"/>
                          <a:cs typeface="Times New Roman"/>
                        </a:rPr>
                        <a:t>rampilan</a:t>
                      </a:r>
                      <a:endParaRPr lang="id-ID" sz="180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id-ID"/>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522">
                <a:tc>
                  <a:txBody>
                    <a:bodyPr/>
                    <a:lstStyle/>
                    <a:p>
                      <a:pPr marL="457200" indent="-226695">
                        <a:lnSpc>
                          <a:spcPct val="115000"/>
                        </a:lnSpc>
                        <a:spcAft>
                          <a:spcPts val="0"/>
                        </a:spcAft>
                      </a:pPr>
                      <a:r>
                        <a:rPr lang="id-ID" sz="1800" dirty="0" smtClean="0">
                          <a:latin typeface="Agency FB" pitchFamily="34" charset="0"/>
                          <a:ea typeface="Times New Roman"/>
                          <a:cs typeface="Times New Roman"/>
                        </a:rPr>
                        <a:t>...</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6695">
                        <a:lnSpc>
                          <a:spcPct val="115000"/>
                        </a:lnSpc>
                        <a:spcAft>
                          <a:spcPts val="0"/>
                        </a:spcAft>
                      </a:pPr>
                      <a:r>
                        <a:rPr lang="id-ID" sz="1800" dirty="0" smtClean="0">
                          <a:latin typeface="Agency FB" pitchFamily="34" charset="0"/>
                          <a:ea typeface="Times New Roman"/>
                          <a:cs typeface="Times New Roman"/>
                        </a:rPr>
                        <a:t>...</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6695">
                        <a:lnSpc>
                          <a:spcPct val="100000"/>
                        </a:lnSpc>
                        <a:spcAft>
                          <a:spcPts val="0"/>
                        </a:spcAft>
                      </a:pPr>
                      <a:r>
                        <a:rPr lang="id-ID" sz="1800" dirty="0" smtClean="0">
                          <a:latin typeface="Agency FB" pitchFamily="34" charset="0"/>
                          <a:ea typeface="Times New Roman"/>
                          <a:cs typeface="Times New Roman"/>
                        </a:rPr>
                        <a:t>...</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id-ID" dirty="0"/>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ounded Rectangle 4"/>
          <p:cNvSpPr/>
          <p:nvPr/>
        </p:nvSpPr>
        <p:spPr>
          <a:xfrm>
            <a:off x="445657" y="191532"/>
            <a:ext cx="5912081" cy="39414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b="1" dirty="0" smtClean="0">
                <a:solidFill>
                  <a:srgbClr val="0000CC"/>
                </a:solidFill>
                <a:latin typeface="Berlin Sans FB" pitchFamily="34" charset="0"/>
              </a:rPr>
              <a:t>DESKRIPSI  PENGETAHUAN DAN KETERAMILAN</a:t>
            </a:r>
          </a:p>
        </p:txBody>
      </p:sp>
      <p:sp>
        <p:nvSpPr>
          <p:cNvPr id="7" name="Rectangle 6"/>
          <p:cNvSpPr/>
          <p:nvPr/>
        </p:nvSpPr>
        <p:spPr>
          <a:xfrm rot="20028478">
            <a:off x="1355036" y="2794892"/>
            <a:ext cx="6314309" cy="853587"/>
          </a:xfrm>
          <a:prstGeom prst="rect">
            <a:avLst/>
          </a:prstGeom>
          <a:solidFill>
            <a:schemeClr val="accent3">
              <a:lumMod val="40000"/>
              <a:lumOff val="60000"/>
              <a:alpha val="41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rPr>
              <a:t>Form RAPOR Model Lama</a:t>
            </a:r>
            <a:endParaRPr lang="en-US" sz="3600" b="1" dirty="0">
              <a:solidFill>
                <a:srgbClr val="FF0000"/>
              </a:solidFill>
            </a:endParaRPr>
          </a:p>
        </p:txBody>
      </p:sp>
    </p:spTree>
    <p:extLst>
      <p:ext uri="{BB962C8B-B14F-4D97-AF65-F5344CB8AC3E}">
        <p14:creationId xmlns:p14="http://schemas.microsoft.com/office/powerpoint/2010/main" val="1530224452"/>
      </p:ext>
    </p:extLst>
  </p:cSld>
  <p:clrMapOvr>
    <a:masterClrMapping/>
  </p:clrMapOvr>
  <p:transition spd="med">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nvGraphicFramePr>
        <p:xfrm>
          <a:off x="1004696" y="2195743"/>
          <a:ext cx="6984749" cy="1752600"/>
        </p:xfrm>
        <a:graphic>
          <a:graphicData uri="http://schemas.openxmlformats.org/drawingml/2006/table">
            <a:tbl>
              <a:tblPr/>
              <a:tblGrid>
                <a:gridCol w="1119977"/>
                <a:gridCol w="5864772"/>
              </a:tblGrid>
              <a:tr h="421333">
                <a:tc>
                  <a:txBody>
                    <a:bodyPr/>
                    <a:lstStyle/>
                    <a:p>
                      <a:pPr marL="0" indent="0" algn="ctr">
                        <a:lnSpc>
                          <a:spcPct val="150000"/>
                        </a:lnSpc>
                        <a:spcBef>
                          <a:spcPts val="600"/>
                        </a:spcBef>
                        <a:spcAft>
                          <a:spcPts val="0"/>
                        </a:spcAft>
                      </a:pPr>
                      <a:r>
                        <a:rPr lang="id-ID" sz="2000" b="0" dirty="0" smtClean="0">
                          <a:latin typeface="Berlin Sans FB" pitchFamily="34" charset="0"/>
                          <a:ea typeface="Times New Roman"/>
                          <a:cs typeface="Times New Roman"/>
                        </a:rPr>
                        <a:t>Predikat</a:t>
                      </a:r>
                      <a:r>
                        <a:rPr lang="en-US" sz="2000" b="0" dirty="0" smtClean="0">
                          <a:latin typeface="Berlin Sans FB" pitchFamily="34" charset="0"/>
                          <a:ea typeface="Times New Roman"/>
                          <a:cs typeface="Times New Roman"/>
                        </a:rPr>
                        <a:t> </a:t>
                      </a:r>
                      <a:endParaRPr lang="id-ID" sz="2000" b="0"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457200" indent="-226695" algn="ctr">
                        <a:lnSpc>
                          <a:spcPct val="150000"/>
                        </a:lnSpc>
                        <a:spcBef>
                          <a:spcPts val="600"/>
                        </a:spcBef>
                        <a:spcAft>
                          <a:spcPts val="0"/>
                        </a:spcAft>
                      </a:pPr>
                      <a:r>
                        <a:rPr lang="id-ID" sz="2000" b="0" dirty="0">
                          <a:latin typeface="Berlin Sans FB" pitchFamily="34" charset="0"/>
                          <a:ea typeface="Times New Roman"/>
                          <a:cs typeface="Times New Roman"/>
                        </a:rPr>
                        <a:t>Deskripsi</a:t>
                      </a:r>
                      <a:endParaRPr lang="id-ID" sz="2000" b="0"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r>
              <a:tr h="1056290">
                <a:tc>
                  <a:txBody>
                    <a:bodyPr/>
                    <a:lstStyle/>
                    <a:p>
                      <a:pPr marL="457200" indent="-226695">
                        <a:lnSpc>
                          <a:spcPct val="100000"/>
                        </a:lnSpc>
                        <a:spcBef>
                          <a:spcPts val="600"/>
                        </a:spcBef>
                        <a:spcAft>
                          <a:spcPts val="0"/>
                        </a:spcAft>
                      </a:pPr>
                      <a:r>
                        <a:rPr lang="id-ID" sz="2000" b="1" dirty="0" smtClean="0">
                          <a:latin typeface="Berlin Sans FB" pitchFamily="34" charset="0"/>
                          <a:ea typeface="Calibri"/>
                          <a:cs typeface="Times New Roman"/>
                        </a:rPr>
                        <a:t>Baik</a:t>
                      </a:r>
                      <a:endParaRPr lang="id-ID" sz="2000" b="1"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3038" marR="0" lvl="0" indent="0" algn="l" defTabSz="914400" rtl="0" eaLnBrk="1" fontAlgn="auto" latinLnBrk="0" hangingPunct="1">
                        <a:lnSpc>
                          <a:spcPct val="100000"/>
                        </a:lnSpc>
                        <a:spcBef>
                          <a:spcPts val="600"/>
                        </a:spcBef>
                        <a:spcAft>
                          <a:spcPts val="0"/>
                        </a:spcAft>
                        <a:buClrTx/>
                        <a:buSzTx/>
                        <a:buFontTx/>
                        <a:buNone/>
                        <a:tabLst/>
                        <a:defRPr/>
                      </a:pPr>
                      <a:r>
                        <a:rPr kumimoji="0" lang="id-ID" sz="2000" b="0" i="0" u="none" strike="noStrike" cap="none" normalizeH="0" baseline="0" dirty="0" smtClean="0">
                          <a:ln>
                            <a:noFill/>
                          </a:ln>
                          <a:solidFill>
                            <a:schemeClr val="tx1"/>
                          </a:solidFill>
                          <a:effectLst/>
                          <a:latin typeface="Berlin Sans FB" pitchFamily="34" charset="0"/>
                          <a:cs typeface="Arial" pitchFamily="34" charset="0"/>
                        </a:rPr>
                        <a:t>Selalu</a:t>
                      </a:r>
                      <a:r>
                        <a:rPr kumimoji="0" lang="id-ID" sz="2000" b="0" i="0" u="none" strike="noStrike" cap="none" normalizeH="0" dirty="0" smtClean="0">
                          <a:ln>
                            <a:noFill/>
                          </a:ln>
                          <a:solidFill>
                            <a:schemeClr val="tx1"/>
                          </a:solidFill>
                          <a:effectLst/>
                          <a:latin typeface="Berlin Sans FB" pitchFamily="34" charset="0"/>
                          <a:cs typeface="Arial" pitchFamily="34" charset="0"/>
                        </a:rPr>
                        <a:t> ber</a:t>
                      </a:r>
                      <a:r>
                        <a:rPr kumimoji="0" lang="id-ID" sz="2000" b="0" i="0" u="none" strike="noStrike" cap="none" normalizeH="0" baseline="0" dirty="0" smtClean="0">
                          <a:ln>
                            <a:noFill/>
                          </a:ln>
                          <a:solidFill>
                            <a:schemeClr val="tx1"/>
                          </a:solidFill>
                          <a:effectLst/>
                          <a:latin typeface="Berlin Sans FB" pitchFamily="34" charset="0"/>
                          <a:cs typeface="Arial" pitchFamily="34" charset="0"/>
                        </a:rPr>
                        <a:t>syukur</a:t>
                      </a:r>
                      <a:r>
                        <a:rPr kumimoji="0" lang="id-ID" sz="2000" b="0" i="0" u="none" strike="noStrike" cap="none" normalizeH="0" dirty="0" smtClean="0">
                          <a:ln>
                            <a:noFill/>
                          </a:ln>
                          <a:solidFill>
                            <a:schemeClr val="tx1"/>
                          </a:solidFill>
                          <a:effectLst/>
                          <a:latin typeface="Berlin Sans FB" pitchFamily="34" charset="0"/>
                          <a:cs typeface="Arial" pitchFamily="34" charset="0"/>
                        </a:rPr>
                        <a:t> dan </a:t>
                      </a:r>
                      <a:r>
                        <a:rPr kumimoji="0" lang="id-ID" sz="2000" b="0" i="0" u="none" strike="noStrike" cap="none" normalizeH="0" baseline="0" dirty="0" smtClean="0">
                          <a:ln>
                            <a:noFill/>
                          </a:ln>
                          <a:solidFill>
                            <a:schemeClr val="tx1"/>
                          </a:solidFill>
                          <a:effectLst/>
                          <a:latin typeface="Berlin Sans FB" pitchFamily="34" charset="0"/>
                          <a:cs typeface="Arial" pitchFamily="34" charset="0"/>
                        </a:rPr>
                        <a:t>berdoa sebelum melakukan kegiatan serta memiliki toleran pada agama yang berbeda; ketaatan beribadah mulai berkembang</a:t>
                      </a:r>
                    </a:p>
                    <a:p>
                      <a:pPr marL="457200" indent="-226695">
                        <a:lnSpc>
                          <a:spcPct val="100000"/>
                        </a:lnSpc>
                        <a:spcBef>
                          <a:spcPts val="600"/>
                        </a:spcBef>
                        <a:spcAft>
                          <a:spcPts val="0"/>
                        </a:spcAft>
                      </a:pPr>
                      <a:endParaRPr lang="id-ID" sz="2000"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1004696" y="4839094"/>
          <a:ext cx="6984749" cy="1513490"/>
        </p:xfrm>
        <a:graphic>
          <a:graphicData uri="http://schemas.openxmlformats.org/drawingml/2006/table">
            <a:tbl>
              <a:tblPr/>
              <a:tblGrid>
                <a:gridCol w="1119977"/>
                <a:gridCol w="5864772"/>
              </a:tblGrid>
              <a:tr h="421333">
                <a:tc>
                  <a:txBody>
                    <a:bodyPr/>
                    <a:lstStyle/>
                    <a:p>
                      <a:pPr marL="0" indent="0" algn="ctr">
                        <a:lnSpc>
                          <a:spcPct val="150000"/>
                        </a:lnSpc>
                        <a:spcBef>
                          <a:spcPts val="600"/>
                        </a:spcBef>
                        <a:spcAft>
                          <a:spcPts val="0"/>
                        </a:spcAft>
                      </a:pPr>
                      <a:r>
                        <a:rPr lang="id-ID" sz="2000" b="0" dirty="0">
                          <a:latin typeface="Berlin Sans FB" pitchFamily="34" charset="0"/>
                          <a:ea typeface="Times New Roman"/>
                          <a:cs typeface="Times New Roman"/>
                        </a:rPr>
                        <a:t>Predikat</a:t>
                      </a:r>
                      <a:endParaRPr lang="id-ID" sz="2000" b="0"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457200" indent="-226695" algn="ctr">
                        <a:lnSpc>
                          <a:spcPct val="150000"/>
                        </a:lnSpc>
                        <a:spcBef>
                          <a:spcPts val="600"/>
                        </a:spcBef>
                        <a:spcAft>
                          <a:spcPts val="0"/>
                        </a:spcAft>
                      </a:pPr>
                      <a:r>
                        <a:rPr lang="id-ID" sz="2000" b="0" dirty="0">
                          <a:latin typeface="Berlin Sans FB" pitchFamily="34" charset="0"/>
                          <a:ea typeface="Times New Roman"/>
                          <a:cs typeface="Times New Roman"/>
                        </a:rPr>
                        <a:t>Deskripsi</a:t>
                      </a:r>
                      <a:endParaRPr lang="id-ID" sz="2000" b="0"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r>
              <a:tr h="1056290">
                <a:tc>
                  <a:txBody>
                    <a:bodyPr/>
                    <a:lstStyle/>
                    <a:p>
                      <a:pPr marL="457200" indent="-226695">
                        <a:lnSpc>
                          <a:spcPct val="100000"/>
                        </a:lnSpc>
                        <a:spcBef>
                          <a:spcPts val="0"/>
                        </a:spcBef>
                        <a:spcAft>
                          <a:spcPts val="0"/>
                        </a:spcAft>
                      </a:pPr>
                      <a:r>
                        <a:rPr lang="id-ID" sz="2000" b="1" dirty="0" smtClean="0">
                          <a:latin typeface="Berlin Sans FB" pitchFamily="34" charset="0"/>
                          <a:ea typeface="Calibri"/>
                          <a:cs typeface="Times New Roman"/>
                        </a:rPr>
                        <a:t>Baik</a:t>
                      </a:r>
                      <a:endParaRPr lang="id-ID" sz="2000" b="1"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3038" marR="0" lvl="0" indent="0" algn="l" defTabSz="914400" rtl="0" eaLnBrk="1" fontAlgn="auto" latinLnBrk="0" hangingPunct="1">
                        <a:lnSpc>
                          <a:spcPct val="100000"/>
                        </a:lnSpc>
                        <a:spcBef>
                          <a:spcPts val="0"/>
                        </a:spcBef>
                        <a:spcAft>
                          <a:spcPts val="0"/>
                        </a:spcAft>
                        <a:buClrTx/>
                        <a:buSzTx/>
                        <a:buFontTx/>
                        <a:buNone/>
                        <a:tabLst/>
                        <a:defRPr/>
                      </a:pPr>
                      <a:r>
                        <a:rPr lang="id-ID" sz="2000" dirty="0" smtClean="0">
                          <a:latin typeface="Berlin Sans FB" pitchFamily="34" charset="0"/>
                          <a:cs typeface="Arial" pitchFamily="34" charset="0"/>
                        </a:rPr>
                        <a:t>M</a:t>
                      </a:r>
                      <a:r>
                        <a:rPr kumimoji="0" lang="id-ID" sz="2000" b="0" i="0" u="none" strike="noStrike" cap="none" normalizeH="0" baseline="0" dirty="0" smtClean="0">
                          <a:ln>
                            <a:noFill/>
                          </a:ln>
                          <a:solidFill>
                            <a:schemeClr val="tx1"/>
                          </a:solidFill>
                          <a:effectLst/>
                          <a:latin typeface="Berlin Sans FB" pitchFamily="34" charset="0"/>
                          <a:cs typeface="Arial" pitchFamily="34" charset="0"/>
                        </a:rPr>
                        <a:t>emiliki sikap santun, disiplin, dan tanggung jawab yang baik; sikap kepedulian</a:t>
                      </a:r>
                      <a:r>
                        <a:rPr kumimoji="0" lang="id-ID" sz="2000" b="0" i="0" u="none" strike="noStrike" cap="none" normalizeH="0" dirty="0" smtClean="0">
                          <a:ln>
                            <a:noFill/>
                          </a:ln>
                          <a:solidFill>
                            <a:schemeClr val="tx1"/>
                          </a:solidFill>
                          <a:effectLst/>
                          <a:latin typeface="Berlin Sans FB" pitchFamily="34" charset="0"/>
                          <a:cs typeface="Arial" pitchFamily="34" charset="0"/>
                        </a:rPr>
                        <a:t> </a:t>
                      </a:r>
                      <a:r>
                        <a:rPr lang="id-ID" sz="2000" dirty="0" smtClean="0">
                          <a:latin typeface="Berlin Sans FB" pitchFamily="34" charset="0"/>
                          <a:cs typeface="Arial" pitchFamily="34" charset="0"/>
                        </a:rPr>
                        <a:t>mulai meningkat</a:t>
                      </a:r>
                      <a:endParaRPr kumimoji="0" lang="id-ID" sz="2000" b="0" i="0" u="none" strike="noStrike" cap="none" normalizeH="0" baseline="0" dirty="0" smtClean="0">
                        <a:ln>
                          <a:noFill/>
                        </a:ln>
                        <a:solidFill>
                          <a:schemeClr val="tx1"/>
                        </a:solidFill>
                        <a:effectLst/>
                        <a:latin typeface="Berlin Sans FB" pitchFamily="34" charset="0"/>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Title 1"/>
          <p:cNvSpPr>
            <a:spLocks noGrp="1"/>
          </p:cNvSpPr>
          <p:nvPr>
            <p:ph type="title"/>
          </p:nvPr>
        </p:nvSpPr>
        <p:spPr>
          <a:xfrm>
            <a:off x="457200" y="-135278"/>
            <a:ext cx="8229600" cy="1143000"/>
          </a:xfrm>
        </p:spPr>
        <p:txBody>
          <a:bodyPr>
            <a:normAutofit/>
          </a:bodyPr>
          <a:lstStyle/>
          <a:p>
            <a:r>
              <a:rPr lang="en-US" sz="2600" dirty="0" smtClean="0">
                <a:solidFill>
                  <a:srgbClr val="663300"/>
                </a:solidFill>
                <a:latin typeface="Berlin Sans FB" pitchFamily="34" charset="0"/>
              </a:rPr>
              <a:t>LAPORAN HASIL BELAJAR </a:t>
            </a:r>
            <a:br>
              <a:rPr lang="en-US" sz="2600" dirty="0" smtClean="0">
                <a:solidFill>
                  <a:srgbClr val="663300"/>
                </a:solidFill>
                <a:latin typeface="Berlin Sans FB" pitchFamily="34" charset="0"/>
              </a:rPr>
            </a:br>
            <a:r>
              <a:rPr lang="en-US" sz="2600" dirty="0" smtClean="0">
                <a:solidFill>
                  <a:srgbClr val="663300"/>
                </a:solidFill>
                <a:latin typeface="Berlin Sans FB" pitchFamily="34" charset="0"/>
              </a:rPr>
              <a:t>(RAPOR)</a:t>
            </a:r>
            <a:endParaRPr lang="en-US" sz="2600" dirty="0">
              <a:solidFill>
                <a:srgbClr val="663300"/>
              </a:solidFill>
              <a:latin typeface="Berlin Sans FB" pitchFamily="34" charset="0"/>
            </a:endParaRPr>
          </a:p>
        </p:txBody>
      </p:sp>
      <p:sp>
        <p:nvSpPr>
          <p:cNvPr id="12" name="TextBox 11"/>
          <p:cNvSpPr txBox="1"/>
          <p:nvPr/>
        </p:nvSpPr>
        <p:spPr>
          <a:xfrm>
            <a:off x="557915" y="1272297"/>
            <a:ext cx="4130565" cy="400110"/>
          </a:xfrm>
          <a:prstGeom prst="rect">
            <a:avLst/>
          </a:prstGeom>
          <a:noFill/>
        </p:spPr>
        <p:txBody>
          <a:bodyPr wrap="square" rtlCol="0">
            <a:spAutoFit/>
          </a:bodyPr>
          <a:lstStyle/>
          <a:p>
            <a:r>
              <a:rPr lang="en-US" sz="2000" b="1" dirty="0" smtClean="0"/>
              <a:t>A.  </a:t>
            </a:r>
            <a:r>
              <a:rPr lang="en-US" sz="2000" b="1" dirty="0" err="1" smtClean="0"/>
              <a:t>Sikap</a:t>
            </a:r>
            <a:endParaRPr lang="en-US" sz="2000" b="1" dirty="0" smtClean="0"/>
          </a:p>
        </p:txBody>
      </p:sp>
      <p:sp>
        <p:nvSpPr>
          <p:cNvPr id="13" name="TextBox 12"/>
          <p:cNvSpPr txBox="1"/>
          <p:nvPr/>
        </p:nvSpPr>
        <p:spPr>
          <a:xfrm>
            <a:off x="887733" y="1752245"/>
            <a:ext cx="4130565" cy="400110"/>
          </a:xfrm>
          <a:prstGeom prst="rect">
            <a:avLst/>
          </a:prstGeom>
          <a:noFill/>
        </p:spPr>
        <p:txBody>
          <a:bodyPr wrap="square" rtlCol="0">
            <a:spAutoFit/>
          </a:bodyPr>
          <a:lstStyle/>
          <a:p>
            <a:r>
              <a:rPr lang="en-US" sz="2000" b="1" dirty="0" smtClean="0"/>
              <a:t>1.  </a:t>
            </a:r>
            <a:r>
              <a:rPr lang="en-US" sz="2000" b="1" dirty="0" err="1" smtClean="0"/>
              <a:t>Sikap</a:t>
            </a:r>
            <a:r>
              <a:rPr lang="en-US" sz="2000" b="1" dirty="0" smtClean="0"/>
              <a:t> Spiritual</a:t>
            </a:r>
          </a:p>
        </p:txBody>
      </p:sp>
      <p:sp>
        <p:nvSpPr>
          <p:cNvPr id="14" name="TextBox 13"/>
          <p:cNvSpPr txBox="1"/>
          <p:nvPr/>
        </p:nvSpPr>
        <p:spPr>
          <a:xfrm>
            <a:off x="917303" y="4402185"/>
            <a:ext cx="4130565" cy="400110"/>
          </a:xfrm>
          <a:prstGeom prst="rect">
            <a:avLst/>
          </a:prstGeom>
          <a:noFill/>
        </p:spPr>
        <p:txBody>
          <a:bodyPr wrap="square" rtlCol="0">
            <a:spAutoFit/>
          </a:bodyPr>
          <a:lstStyle/>
          <a:p>
            <a:r>
              <a:rPr lang="en-US" sz="2000" b="1" dirty="0" smtClean="0"/>
              <a:t>2.  </a:t>
            </a:r>
            <a:r>
              <a:rPr lang="en-US" sz="2000" b="1" dirty="0" err="1" smtClean="0"/>
              <a:t>Sikap</a:t>
            </a:r>
            <a:r>
              <a:rPr lang="en-US" sz="2000" b="1" dirty="0" smtClean="0"/>
              <a:t> </a:t>
            </a:r>
            <a:r>
              <a:rPr lang="en-US" sz="2000" b="1" dirty="0" err="1" smtClean="0"/>
              <a:t>Sosial</a:t>
            </a:r>
            <a:endParaRPr lang="en-US" sz="2000" b="1"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6810"/>
            <a:ext cx="8229600" cy="1143000"/>
          </a:xfrm>
        </p:spPr>
        <p:txBody>
          <a:bodyPr>
            <a:normAutofit/>
          </a:bodyPr>
          <a:lstStyle/>
          <a:p>
            <a:r>
              <a:rPr lang="en-US" sz="2600" dirty="0" smtClean="0">
                <a:solidFill>
                  <a:srgbClr val="663300"/>
                </a:solidFill>
                <a:latin typeface="Berlin Sans FB" pitchFamily="34" charset="0"/>
              </a:rPr>
              <a:t>LAPORAN HASIL BELAJAR </a:t>
            </a:r>
            <a:br>
              <a:rPr lang="en-US" sz="2600" dirty="0" smtClean="0">
                <a:solidFill>
                  <a:srgbClr val="663300"/>
                </a:solidFill>
                <a:latin typeface="Berlin Sans FB" pitchFamily="34" charset="0"/>
              </a:rPr>
            </a:br>
            <a:r>
              <a:rPr lang="en-US" sz="2600" dirty="0" smtClean="0">
                <a:solidFill>
                  <a:srgbClr val="663300"/>
                </a:solidFill>
                <a:latin typeface="Berlin Sans FB" pitchFamily="34" charset="0"/>
              </a:rPr>
              <a:t>(RAPOR)</a:t>
            </a:r>
            <a:endParaRPr lang="en-US" sz="2600" dirty="0">
              <a:solidFill>
                <a:srgbClr val="663300"/>
              </a:solidFill>
              <a:latin typeface="Berlin Sans FB" pitchFamily="34" charset="0"/>
            </a:endParaRPr>
          </a:p>
        </p:txBody>
      </p:sp>
      <p:graphicFrame>
        <p:nvGraphicFramePr>
          <p:cNvPr id="4" name="Content Placeholder 3"/>
          <p:cNvGraphicFramePr>
            <a:graphicFrameLocks noGrp="1"/>
          </p:cNvGraphicFramePr>
          <p:nvPr>
            <p:ph idx="1"/>
          </p:nvPr>
        </p:nvGraphicFramePr>
        <p:xfrm>
          <a:off x="189187" y="1442538"/>
          <a:ext cx="8799690" cy="4226560"/>
        </p:xfrm>
        <a:graphic>
          <a:graphicData uri="http://schemas.openxmlformats.org/drawingml/2006/table">
            <a:tbl>
              <a:tblPr firstRow="1" bandRow="1">
                <a:tableStyleId>{5C22544A-7EE6-4342-B048-85BDC9FD1C3A}</a:tableStyleId>
              </a:tblPr>
              <a:tblGrid>
                <a:gridCol w="503201"/>
                <a:gridCol w="2321217"/>
                <a:gridCol w="738588"/>
                <a:gridCol w="1036575"/>
                <a:gridCol w="4200109"/>
              </a:tblGrid>
              <a:tr h="370840">
                <a:tc>
                  <a:txBody>
                    <a:bodyPr/>
                    <a:lstStyle/>
                    <a:p>
                      <a:pPr algn="ctr"/>
                      <a:r>
                        <a:rPr lang="en-US" sz="1800" dirty="0" smtClean="0"/>
                        <a:t>No</a:t>
                      </a:r>
                      <a:endParaRPr lang="en-US" sz="18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1800" dirty="0" smtClean="0"/>
                        <a:t>Mata </a:t>
                      </a:r>
                      <a:r>
                        <a:rPr lang="en-US" sz="1800" dirty="0" err="1" smtClean="0"/>
                        <a:t>Pelajaran</a:t>
                      </a:r>
                      <a:endParaRPr lang="en-US" sz="1800" dirty="0"/>
                    </a:p>
                  </a:txBody>
                  <a:tcPr>
                    <a:lnT w="12700" cap="flat" cmpd="sng" algn="ctr">
                      <a:solidFill>
                        <a:schemeClr val="tx1"/>
                      </a:solidFill>
                      <a:prstDash val="solid"/>
                      <a:round/>
                      <a:headEnd type="none" w="med" len="med"/>
                      <a:tailEnd type="none" w="med" len="med"/>
                    </a:lnT>
                  </a:tcPr>
                </a:tc>
                <a:tc>
                  <a:txBody>
                    <a:bodyPr/>
                    <a:lstStyle/>
                    <a:p>
                      <a:pPr algn="ctr"/>
                      <a:r>
                        <a:rPr lang="en-US" sz="1800" dirty="0" err="1" smtClean="0"/>
                        <a:t>Nilai</a:t>
                      </a:r>
                      <a:endParaRPr lang="en-US" sz="1800" dirty="0"/>
                    </a:p>
                  </a:txBody>
                  <a:tcPr>
                    <a:lnT w="12700" cap="flat" cmpd="sng" algn="ctr">
                      <a:solidFill>
                        <a:schemeClr val="tx1"/>
                      </a:solidFill>
                      <a:prstDash val="solid"/>
                      <a:round/>
                      <a:headEnd type="none" w="med" len="med"/>
                      <a:tailEnd type="none" w="med" len="med"/>
                    </a:lnT>
                  </a:tcPr>
                </a:tc>
                <a:tc>
                  <a:txBody>
                    <a:bodyPr/>
                    <a:lstStyle/>
                    <a:p>
                      <a:pPr algn="ctr"/>
                      <a:r>
                        <a:rPr lang="en-US" sz="1800" dirty="0" err="1" smtClean="0"/>
                        <a:t>Predikat</a:t>
                      </a:r>
                      <a:endParaRPr lang="en-US" sz="1800" dirty="0"/>
                    </a:p>
                  </a:txBody>
                  <a:tcPr>
                    <a:lnT w="12700" cap="flat" cmpd="sng" algn="ctr">
                      <a:solidFill>
                        <a:schemeClr val="tx1"/>
                      </a:solidFill>
                      <a:prstDash val="solid"/>
                      <a:round/>
                      <a:headEnd type="none" w="med" len="med"/>
                      <a:tailEnd type="none" w="med" len="med"/>
                    </a:lnT>
                  </a:tcPr>
                </a:tc>
                <a:tc>
                  <a:txBody>
                    <a:bodyPr/>
                    <a:lstStyle/>
                    <a:p>
                      <a:pPr algn="ctr"/>
                      <a:r>
                        <a:rPr lang="en-US" sz="1800" dirty="0" err="1" smtClean="0"/>
                        <a:t>Deskripsi</a:t>
                      </a:r>
                      <a:endParaRPr lang="en-US" sz="18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gridSpan="5">
                  <a:txBody>
                    <a:bodyPr/>
                    <a:lstStyle/>
                    <a:p>
                      <a:r>
                        <a:rPr lang="en-US" sz="1800" dirty="0" err="1" smtClean="0"/>
                        <a:t>Kelompok</a:t>
                      </a:r>
                      <a:r>
                        <a:rPr lang="en-US" sz="1800" dirty="0" smtClean="0"/>
                        <a:t>  A (</a:t>
                      </a:r>
                      <a:r>
                        <a:rPr lang="en-US" sz="1800" dirty="0" err="1" smtClean="0"/>
                        <a:t>Umum</a:t>
                      </a:r>
                      <a:r>
                        <a:rPr lang="en-US" sz="1800" dirty="0" smtClean="0"/>
                        <a:t>)</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r>
              <a:tr h="370840">
                <a:tc>
                  <a:txBody>
                    <a:bodyPr/>
                    <a:lstStyle/>
                    <a:p>
                      <a:pPr algn="ctr"/>
                      <a:r>
                        <a:rPr lang="en-US" sz="1800" dirty="0" smtClean="0"/>
                        <a:t>1</a:t>
                      </a:r>
                      <a:endParaRPr lang="en-US" sz="1800" dirty="0"/>
                    </a:p>
                  </a:txBody>
                  <a:tcPr>
                    <a:lnL w="12700" cap="flat" cmpd="sng" algn="ctr">
                      <a:solidFill>
                        <a:schemeClr val="tx1"/>
                      </a:solidFill>
                      <a:prstDash val="solid"/>
                      <a:round/>
                      <a:headEnd type="none" w="med" len="med"/>
                      <a:tailEnd type="none" w="med" len="med"/>
                    </a:lnL>
                  </a:tcPr>
                </a:tc>
                <a:tc>
                  <a:txBody>
                    <a:bodyPr/>
                    <a:lstStyle/>
                    <a:p>
                      <a:r>
                        <a:rPr lang="en-US" sz="1800" dirty="0" err="1" smtClean="0"/>
                        <a:t>Pendidkan</a:t>
                      </a:r>
                      <a:r>
                        <a:rPr lang="en-US" sz="1800" dirty="0" smtClean="0"/>
                        <a:t> Agama </a:t>
                      </a:r>
                      <a:r>
                        <a:rPr lang="en-US" sz="1800" dirty="0" err="1" smtClean="0"/>
                        <a:t>dan</a:t>
                      </a:r>
                      <a:r>
                        <a:rPr lang="en-US" sz="1800" dirty="0" smtClean="0"/>
                        <a:t> Budi </a:t>
                      </a:r>
                      <a:r>
                        <a:rPr lang="en-US" sz="1800" dirty="0" err="1" smtClean="0"/>
                        <a:t>Pekerti</a:t>
                      </a:r>
                      <a:endParaRPr lang="en-US" sz="1800" dirty="0"/>
                    </a:p>
                  </a:txBody>
                  <a:tcPr/>
                </a:tc>
                <a:tc>
                  <a:txBody>
                    <a:bodyPr/>
                    <a:lstStyle/>
                    <a:p>
                      <a:endParaRPr lang="en-US" sz="1800"/>
                    </a:p>
                  </a:txBody>
                  <a:tcPr/>
                </a:tc>
                <a:tc>
                  <a:txBody>
                    <a:bodyPr/>
                    <a:lstStyle/>
                    <a:p>
                      <a:endParaRPr lang="en-US" sz="1800" dirty="0"/>
                    </a:p>
                  </a:txBody>
                  <a:tcPr/>
                </a:tc>
                <a:tc>
                  <a:txBody>
                    <a:bodyPr/>
                    <a:lstStyle/>
                    <a:p>
                      <a:endParaRPr lang="en-US" sz="1800" dirty="0"/>
                    </a:p>
                  </a:txBody>
                  <a:tcPr>
                    <a:lnR w="12700" cap="flat" cmpd="sng" algn="ctr">
                      <a:solidFill>
                        <a:schemeClr val="tx1"/>
                      </a:solidFill>
                      <a:prstDash val="solid"/>
                      <a:round/>
                      <a:headEnd type="none" w="med" len="med"/>
                      <a:tailEnd type="none" w="med" len="med"/>
                    </a:lnR>
                  </a:tcPr>
                </a:tc>
              </a:tr>
              <a:tr h="370840">
                <a:tc>
                  <a:txBody>
                    <a:bodyPr/>
                    <a:lstStyle/>
                    <a:p>
                      <a:pPr algn="ctr"/>
                      <a:r>
                        <a:rPr lang="en-US" sz="1800" dirty="0" smtClean="0"/>
                        <a:t>2</a:t>
                      </a:r>
                      <a:endParaRPr lang="en-US" sz="1800" dirty="0"/>
                    </a:p>
                  </a:txBody>
                  <a:tcPr>
                    <a:lnL w="12700" cap="flat" cmpd="sng" algn="ctr">
                      <a:solidFill>
                        <a:schemeClr val="tx1"/>
                      </a:solidFill>
                      <a:prstDash val="solid"/>
                      <a:round/>
                      <a:headEnd type="none" w="med" len="med"/>
                      <a:tailEnd type="none" w="med" len="med"/>
                    </a:lnL>
                  </a:tcPr>
                </a:tc>
                <a:tc>
                  <a:txBody>
                    <a:bodyPr/>
                    <a:lstStyle/>
                    <a:p>
                      <a:r>
                        <a:rPr lang="en-US" sz="1800" dirty="0" err="1" smtClean="0"/>
                        <a:t>Pendidikan</a:t>
                      </a:r>
                      <a:r>
                        <a:rPr lang="en-US" sz="1800" dirty="0" smtClean="0"/>
                        <a:t> </a:t>
                      </a:r>
                      <a:r>
                        <a:rPr lang="en-US" sz="1800" dirty="0" err="1" smtClean="0"/>
                        <a:t>Pancasilan</a:t>
                      </a:r>
                      <a:r>
                        <a:rPr lang="en-US" sz="1800" baseline="0" dirty="0" smtClean="0"/>
                        <a:t> </a:t>
                      </a:r>
                      <a:r>
                        <a:rPr lang="en-US" sz="1800" baseline="0" dirty="0" err="1" smtClean="0"/>
                        <a:t>dan</a:t>
                      </a:r>
                      <a:r>
                        <a:rPr lang="en-US" sz="1800" baseline="0" dirty="0" smtClean="0"/>
                        <a:t> </a:t>
                      </a:r>
                      <a:r>
                        <a:rPr lang="en-US" sz="1800" baseline="0" dirty="0" err="1" smtClean="0"/>
                        <a:t>Kewarganegaraan</a:t>
                      </a:r>
                      <a:endParaRPr lang="en-US" sz="1800" dirty="0"/>
                    </a:p>
                  </a:txBody>
                  <a:tcPr/>
                </a:tc>
                <a:tc>
                  <a:txBody>
                    <a:bodyPr/>
                    <a:lstStyle/>
                    <a:p>
                      <a:endParaRPr lang="en-US" sz="1800"/>
                    </a:p>
                  </a:txBody>
                  <a:tcPr/>
                </a:tc>
                <a:tc>
                  <a:txBody>
                    <a:bodyPr/>
                    <a:lstStyle/>
                    <a:p>
                      <a:endParaRPr lang="en-US" sz="1800"/>
                    </a:p>
                  </a:txBody>
                  <a:tcPr/>
                </a:tc>
                <a:tc>
                  <a:txBody>
                    <a:bodyPr/>
                    <a:lstStyle/>
                    <a:p>
                      <a:endParaRPr lang="en-US" sz="1800" dirty="0"/>
                    </a:p>
                  </a:txBody>
                  <a:tcPr>
                    <a:lnR w="12700" cap="flat" cmpd="sng" algn="ctr">
                      <a:solidFill>
                        <a:schemeClr val="tx1"/>
                      </a:solidFill>
                      <a:prstDash val="solid"/>
                      <a:round/>
                      <a:headEnd type="none" w="med" len="med"/>
                      <a:tailEnd type="none" w="med" len="med"/>
                    </a:lnR>
                  </a:tcPr>
                </a:tc>
              </a:tr>
              <a:tr h="370840">
                <a:tc>
                  <a:txBody>
                    <a:bodyPr/>
                    <a:lstStyle/>
                    <a:p>
                      <a:pPr algn="ctr"/>
                      <a:r>
                        <a:rPr lang="en-US" sz="1800" dirty="0" smtClean="0"/>
                        <a:t>3</a:t>
                      </a:r>
                      <a:endParaRPr lang="en-US" sz="1800" dirty="0"/>
                    </a:p>
                  </a:txBody>
                  <a:tcPr>
                    <a:lnL w="12700" cap="flat" cmpd="sng" algn="ctr">
                      <a:solidFill>
                        <a:schemeClr val="tx1"/>
                      </a:solidFill>
                      <a:prstDash val="solid"/>
                      <a:round/>
                      <a:headEnd type="none" w="med" len="med"/>
                      <a:tailEnd type="none" w="med" len="med"/>
                    </a:lnL>
                  </a:tcPr>
                </a:tc>
                <a:tc>
                  <a:txBody>
                    <a:bodyPr/>
                    <a:lstStyle/>
                    <a:p>
                      <a:r>
                        <a:rPr lang="en-US" sz="1800" dirty="0" err="1" smtClean="0"/>
                        <a:t>Bahahasa</a:t>
                      </a:r>
                      <a:r>
                        <a:rPr lang="en-US" sz="1800" dirty="0" smtClean="0"/>
                        <a:t> </a:t>
                      </a:r>
                      <a:r>
                        <a:rPr lang="en-US" sz="1800" dirty="0" err="1" smtClean="0"/>
                        <a:t>Indoensia</a:t>
                      </a:r>
                      <a:endParaRPr lang="en-US" sz="1800" dirty="0"/>
                    </a:p>
                  </a:txBody>
                  <a:tcPr/>
                </a:tc>
                <a:tc>
                  <a:txBody>
                    <a:bodyPr/>
                    <a:lstStyle/>
                    <a:p>
                      <a:endParaRPr lang="en-US" sz="1800"/>
                    </a:p>
                  </a:txBody>
                  <a:tcPr/>
                </a:tc>
                <a:tc>
                  <a:txBody>
                    <a:bodyPr/>
                    <a:lstStyle/>
                    <a:p>
                      <a:endParaRPr lang="en-US" sz="1800"/>
                    </a:p>
                  </a:txBody>
                  <a:tcPr/>
                </a:tc>
                <a:tc>
                  <a:txBody>
                    <a:bodyPr/>
                    <a:lstStyle/>
                    <a:p>
                      <a:endParaRPr lang="en-US" sz="1800" dirty="0"/>
                    </a:p>
                  </a:txBody>
                  <a:tcPr>
                    <a:lnR w="12700" cap="flat" cmpd="sng" algn="ctr">
                      <a:solidFill>
                        <a:schemeClr val="tx1"/>
                      </a:solidFill>
                      <a:prstDash val="solid"/>
                      <a:round/>
                      <a:headEnd type="none" w="med" len="med"/>
                      <a:tailEnd type="none" w="med" len="med"/>
                    </a:lnR>
                  </a:tcPr>
                </a:tc>
              </a:tr>
              <a:tr h="370840">
                <a:tc>
                  <a:txBody>
                    <a:bodyPr/>
                    <a:lstStyle/>
                    <a:p>
                      <a:pPr algn="ctr"/>
                      <a:r>
                        <a:rPr lang="en-US" sz="1800" dirty="0" smtClean="0"/>
                        <a:t>4</a:t>
                      </a:r>
                      <a:endParaRPr lang="en-US" sz="1800" dirty="0"/>
                    </a:p>
                  </a:txBody>
                  <a:tcPr>
                    <a:lnL w="12700" cap="flat" cmpd="sng" algn="ctr">
                      <a:solidFill>
                        <a:schemeClr val="tx1"/>
                      </a:solidFill>
                      <a:prstDash val="solid"/>
                      <a:round/>
                      <a:headEnd type="none" w="med" len="med"/>
                      <a:tailEnd type="none" w="med" len="med"/>
                    </a:lnL>
                  </a:tcPr>
                </a:tc>
                <a:tc>
                  <a:txBody>
                    <a:bodyPr/>
                    <a:lstStyle/>
                    <a:p>
                      <a:r>
                        <a:rPr lang="en-US" sz="1800" dirty="0" err="1" smtClean="0">
                          <a:solidFill>
                            <a:srgbClr val="0000FF"/>
                          </a:solidFill>
                        </a:rPr>
                        <a:t>Matematika</a:t>
                      </a:r>
                      <a:endParaRPr lang="en-US" sz="1800" dirty="0">
                        <a:solidFill>
                          <a:srgbClr val="0000FF"/>
                        </a:solidFill>
                      </a:endParaRPr>
                    </a:p>
                  </a:txBody>
                  <a:tcPr/>
                </a:tc>
                <a:tc>
                  <a:txBody>
                    <a:bodyPr/>
                    <a:lstStyle/>
                    <a:p>
                      <a:pPr algn="ctr"/>
                      <a:r>
                        <a:rPr lang="en-US" sz="1800" dirty="0" smtClean="0">
                          <a:solidFill>
                            <a:srgbClr val="0000FF"/>
                          </a:solidFill>
                        </a:rPr>
                        <a:t>78</a:t>
                      </a:r>
                      <a:endParaRPr lang="en-US" sz="1800" dirty="0">
                        <a:solidFill>
                          <a:srgbClr val="0000FF"/>
                        </a:solidFill>
                      </a:endParaRPr>
                    </a:p>
                  </a:txBody>
                  <a:tcPr/>
                </a:tc>
                <a:tc>
                  <a:txBody>
                    <a:bodyPr/>
                    <a:lstStyle/>
                    <a:p>
                      <a:pPr algn="ctr"/>
                      <a:r>
                        <a:rPr lang="en-US" sz="1800" dirty="0" smtClean="0">
                          <a:solidFill>
                            <a:srgbClr val="0000FF"/>
                          </a:solidFill>
                        </a:rPr>
                        <a:t>B</a:t>
                      </a:r>
                      <a:endParaRPr lang="en-US" sz="1800" dirty="0">
                        <a:solidFill>
                          <a:srgbClr val="0000FF"/>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err="1" smtClean="0">
                          <a:solidFill>
                            <a:srgbClr val="0000FF"/>
                          </a:solidFill>
                        </a:rPr>
                        <a:t>Kemampuan</a:t>
                      </a:r>
                      <a:r>
                        <a:rPr lang="en-US" sz="1800" baseline="0" dirty="0" smtClean="0">
                          <a:solidFill>
                            <a:srgbClr val="0000FF"/>
                          </a:solidFill>
                        </a:rPr>
                        <a:t> </a:t>
                      </a:r>
                      <a:r>
                        <a:rPr lang="id-ID" sz="1800" dirty="0" smtClean="0">
                          <a:solidFill>
                            <a:srgbClr val="0000FF"/>
                          </a:solidFill>
                        </a:rPr>
                        <a:t>penyelesaian sistem pertidaksamaan dua variabel</a:t>
                      </a:r>
                      <a:r>
                        <a:rPr lang="en-US" sz="1800" baseline="0" dirty="0" smtClean="0">
                          <a:solidFill>
                            <a:srgbClr val="0000FF"/>
                          </a:solidFill>
                        </a:rPr>
                        <a:t> </a:t>
                      </a:r>
                      <a:r>
                        <a:rPr lang="en-US" sz="1800" baseline="0" dirty="0" err="1" smtClean="0">
                          <a:solidFill>
                            <a:srgbClr val="0000FF"/>
                          </a:solidFill>
                        </a:rPr>
                        <a:t>dikuasai</a:t>
                      </a:r>
                      <a:r>
                        <a:rPr lang="en-US" sz="1800" baseline="0" dirty="0" smtClean="0">
                          <a:solidFill>
                            <a:srgbClr val="0000FF"/>
                          </a:solidFill>
                        </a:rPr>
                        <a:t> </a:t>
                      </a:r>
                      <a:r>
                        <a:rPr lang="en-US" sz="1800" baseline="0" dirty="0" err="1" smtClean="0">
                          <a:solidFill>
                            <a:srgbClr val="0000FF"/>
                          </a:solidFill>
                        </a:rPr>
                        <a:t>dengan</a:t>
                      </a:r>
                      <a:r>
                        <a:rPr lang="en-US" sz="1800" baseline="0" dirty="0" smtClean="0">
                          <a:solidFill>
                            <a:srgbClr val="0000FF"/>
                          </a:solidFill>
                        </a:rPr>
                        <a:t> </a:t>
                      </a:r>
                      <a:r>
                        <a:rPr lang="en-US" sz="1800" baseline="0" dirty="0" err="1" smtClean="0">
                          <a:solidFill>
                            <a:srgbClr val="0000FF"/>
                          </a:solidFill>
                        </a:rPr>
                        <a:t>baik</a:t>
                      </a:r>
                      <a:r>
                        <a:rPr lang="en-US" sz="1800" baseline="0" dirty="0" smtClean="0">
                          <a:solidFill>
                            <a:srgbClr val="0000FF"/>
                          </a:solidFill>
                        </a:rPr>
                        <a:t>, </a:t>
                      </a:r>
                      <a:r>
                        <a:rPr lang="id-ID" sz="1800" dirty="0" smtClean="0">
                          <a:solidFill>
                            <a:srgbClr val="0000FF"/>
                          </a:solidFill>
                        </a:rPr>
                        <a:t> perlu peningkatan pemahaman penyelesaian pertidaksamaan irasional satu variabel</a:t>
                      </a:r>
                    </a:p>
                  </a:txBody>
                  <a:tcPr>
                    <a:lnR w="12700" cap="flat" cmpd="sng" algn="ctr">
                      <a:solidFill>
                        <a:schemeClr val="tx1"/>
                      </a:solidFill>
                      <a:prstDash val="solid"/>
                      <a:round/>
                      <a:headEnd type="none" w="med" len="med"/>
                      <a:tailEnd type="none" w="med" len="med"/>
                    </a:lnR>
                  </a:tcPr>
                </a:tc>
              </a:tr>
              <a:tr h="370840">
                <a:tc>
                  <a:txBody>
                    <a:bodyPr/>
                    <a:lstStyle/>
                    <a:p>
                      <a:pPr algn="ctr"/>
                      <a:endParaRPr lang="en-US" sz="17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endParaRPr lang="en-US" sz="1800" dirty="0">
                        <a:solidFill>
                          <a:srgbClr val="0000FF"/>
                        </a:solidFill>
                      </a:endParaRPr>
                    </a:p>
                  </a:txBody>
                  <a:tcPr>
                    <a:lnB w="12700" cap="flat" cmpd="sng" algn="ctr">
                      <a:solidFill>
                        <a:schemeClr val="tx1"/>
                      </a:solidFill>
                      <a:prstDash val="solid"/>
                      <a:round/>
                      <a:headEnd type="none" w="med" len="med"/>
                      <a:tailEnd type="none" w="med" len="med"/>
                    </a:lnB>
                  </a:tcPr>
                </a:tc>
                <a:tc>
                  <a:txBody>
                    <a:bodyPr/>
                    <a:lstStyle/>
                    <a:p>
                      <a:pPr algn="ctr"/>
                      <a:endParaRPr lang="en-US" sz="1800" dirty="0">
                        <a:solidFill>
                          <a:srgbClr val="0000FF"/>
                        </a:solidFill>
                      </a:endParaRPr>
                    </a:p>
                  </a:txBody>
                  <a:tcPr>
                    <a:lnB w="12700" cap="flat" cmpd="sng" algn="ctr">
                      <a:solidFill>
                        <a:schemeClr val="tx1"/>
                      </a:solidFill>
                      <a:prstDash val="solid"/>
                      <a:round/>
                      <a:headEnd type="none" w="med" len="med"/>
                      <a:tailEnd type="none" w="med" len="med"/>
                    </a:lnB>
                  </a:tcPr>
                </a:tc>
                <a:tc>
                  <a:txBody>
                    <a:bodyPr/>
                    <a:lstStyle/>
                    <a:p>
                      <a:endParaRPr lang="en-US"/>
                    </a:p>
                  </a:txBody>
                  <a:tcPr>
                    <a:lnB w="12700" cap="flat" cmpd="sng" algn="ctr">
                      <a:solidFill>
                        <a:schemeClr val="tx1"/>
                      </a:solidFill>
                      <a:prstDash val="solid"/>
                      <a:round/>
                      <a:headEnd type="none" w="med" len="med"/>
                      <a:tailEnd type="none" w="med" len="med"/>
                    </a:lnB>
                  </a:tcPr>
                </a:tc>
                <a:tc>
                  <a:txBody>
                    <a:bodyPr/>
                    <a:lstStyle/>
                    <a:p>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6" name="TextBox 5"/>
          <p:cNvSpPr txBox="1"/>
          <p:nvPr/>
        </p:nvSpPr>
        <p:spPr>
          <a:xfrm>
            <a:off x="126115" y="709432"/>
            <a:ext cx="4130565" cy="723275"/>
          </a:xfrm>
          <a:prstGeom prst="rect">
            <a:avLst/>
          </a:prstGeom>
          <a:noFill/>
        </p:spPr>
        <p:txBody>
          <a:bodyPr wrap="square" rtlCol="0">
            <a:spAutoFit/>
          </a:bodyPr>
          <a:lstStyle/>
          <a:p>
            <a:r>
              <a:rPr lang="en-US" b="1" dirty="0" smtClean="0"/>
              <a:t>B. </a:t>
            </a:r>
            <a:r>
              <a:rPr lang="en-US" b="1" dirty="0" err="1" smtClean="0"/>
              <a:t>Pengetahuan</a:t>
            </a:r>
            <a:endParaRPr lang="en-US" b="1" dirty="0" smtClean="0"/>
          </a:p>
          <a:p>
            <a:pPr>
              <a:spcBef>
                <a:spcPts val="600"/>
              </a:spcBef>
            </a:pPr>
            <a:r>
              <a:rPr lang="en-US" dirty="0" smtClean="0"/>
              <a:t>     KKM= 65</a:t>
            </a:r>
            <a:endParaRPr lang="en-US" dirty="0"/>
          </a:p>
        </p:txBody>
      </p:sp>
      <p:graphicFrame>
        <p:nvGraphicFramePr>
          <p:cNvPr id="7" name="Table 6"/>
          <p:cNvGraphicFramePr>
            <a:graphicFrameLocks noGrp="1"/>
          </p:cNvGraphicFramePr>
          <p:nvPr/>
        </p:nvGraphicFramePr>
        <p:xfrm>
          <a:off x="199022" y="5958699"/>
          <a:ext cx="3656698" cy="808003"/>
        </p:xfrm>
        <a:graphic>
          <a:graphicData uri="http://schemas.openxmlformats.org/drawingml/2006/table">
            <a:tbl>
              <a:tblPr/>
              <a:tblGrid>
                <a:gridCol w="724395"/>
                <a:gridCol w="938150"/>
                <a:gridCol w="961902"/>
                <a:gridCol w="1032251"/>
              </a:tblGrid>
              <a:tr h="274965">
                <a:tc gridSpan="4">
                  <a:txBody>
                    <a:bodyPr/>
                    <a:lstStyle/>
                    <a:p>
                      <a:pPr indent="-228600" algn="ctr">
                        <a:lnSpc>
                          <a:spcPct val="115000"/>
                        </a:lnSpc>
                        <a:spcAft>
                          <a:spcPts val="0"/>
                        </a:spcAft>
                      </a:pPr>
                      <a:r>
                        <a:rPr lang="id-ID" sz="1300" dirty="0">
                          <a:latin typeface="Berlin Sans FB" pitchFamily="34" charset="0"/>
                          <a:ea typeface="Times New Roman"/>
                          <a:cs typeface="Times New Roman"/>
                        </a:rPr>
                        <a:t>Predikat</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r>
              <a:tr h="236163">
                <a:tc>
                  <a:txBody>
                    <a:bodyPr/>
                    <a:lstStyle/>
                    <a:p>
                      <a:pPr indent="-226695" algn="ctr">
                        <a:lnSpc>
                          <a:spcPct val="115000"/>
                        </a:lnSpc>
                        <a:spcAft>
                          <a:spcPts val="0"/>
                        </a:spcAft>
                      </a:pPr>
                      <a:r>
                        <a:rPr lang="id-ID" sz="1300" dirty="0" smtClean="0">
                          <a:latin typeface="Berlin Sans FB" pitchFamily="34" charset="0"/>
                          <a:ea typeface="Times New Roman"/>
                          <a:cs typeface="Times New Roman"/>
                        </a:rPr>
                        <a:t>D</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indent="-226695" algn="ctr">
                        <a:lnSpc>
                          <a:spcPct val="115000"/>
                        </a:lnSpc>
                        <a:spcAft>
                          <a:spcPts val="0"/>
                        </a:spcAft>
                      </a:pPr>
                      <a:r>
                        <a:rPr lang="id-ID" sz="1300" dirty="0" smtClean="0">
                          <a:latin typeface="Berlin Sans FB" pitchFamily="34" charset="0"/>
                          <a:ea typeface="Times New Roman"/>
                          <a:cs typeface="Times New Roman"/>
                        </a:rPr>
                        <a:t>C</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indent="-226695" algn="ctr">
                        <a:lnSpc>
                          <a:spcPct val="115000"/>
                        </a:lnSpc>
                        <a:spcAft>
                          <a:spcPts val="0"/>
                        </a:spcAft>
                      </a:pPr>
                      <a:r>
                        <a:rPr lang="id-ID" sz="1300" dirty="0" smtClean="0">
                          <a:latin typeface="Berlin Sans FB" pitchFamily="34" charset="0"/>
                          <a:ea typeface="Times New Roman"/>
                          <a:cs typeface="Times New Roman"/>
                        </a:rPr>
                        <a:t>B</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indent="-226695" algn="ctr">
                        <a:lnSpc>
                          <a:spcPct val="115000"/>
                        </a:lnSpc>
                        <a:spcAft>
                          <a:spcPts val="0"/>
                        </a:spcAft>
                      </a:pPr>
                      <a:r>
                        <a:rPr lang="id-ID" sz="1300" dirty="0" smtClean="0">
                          <a:latin typeface="Berlin Sans FB" pitchFamily="34" charset="0"/>
                          <a:ea typeface="Times New Roman"/>
                          <a:cs typeface="Times New Roman"/>
                        </a:rPr>
                        <a:t>A</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296875">
                <a:tc>
                  <a:txBody>
                    <a:bodyPr/>
                    <a:lstStyle/>
                    <a:p>
                      <a:pPr indent="-226695" algn="ctr">
                        <a:lnSpc>
                          <a:spcPct val="115000"/>
                        </a:lnSpc>
                        <a:spcAft>
                          <a:spcPts val="0"/>
                        </a:spcAft>
                      </a:pPr>
                      <a:r>
                        <a:rPr lang="id-ID" sz="1300" dirty="0" smtClean="0">
                          <a:latin typeface="Berlin Sans FB" pitchFamily="34" charset="0"/>
                          <a:ea typeface="Times New Roman"/>
                          <a:cs typeface="Times New Roman"/>
                        </a:rPr>
                        <a:t>&lt;</a:t>
                      </a:r>
                      <a:r>
                        <a:rPr lang="en-US" sz="1300" dirty="0" smtClean="0">
                          <a:latin typeface="Berlin Sans FB" pitchFamily="34" charset="0"/>
                          <a:ea typeface="Times New Roman"/>
                          <a:cs typeface="Times New Roman"/>
                        </a:rPr>
                        <a:t> </a:t>
                      </a:r>
                      <a:r>
                        <a:rPr lang="id-ID" sz="1300" dirty="0" smtClean="0">
                          <a:latin typeface="Berlin Sans FB" pitchFamily="34" charset="0"/>
                          <a:ea typeface="Times New Roman"/>
                          <a:cs typeface="Times New Roman"/>
                        </a:rPr>
                        <a:t>6</a:t>
                      </a:r>
                      <a:r>
                        <a:rPr lang="en-US" sz="1300" dirty="0" smtClean="0">
                          <a:latin typeface="Berlin Sans FB" pitchFamily="34" charset="0"/>
                          <a:ea typeface="Times New Roman"/>
                          <a:cs typeface="Times New Roman"/>
                        </a:rPr>
                        <a:t>5</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1300" dirty="0" smtClean="0">
                          <a:latin typeface="Berlin Sans FB" pitchFamily="34" charset="0"/>
                          <a:ea typeface="Times New Roman"/>
                          <a:cs typeface="Times New Roman"/>
                        </a:rPr>
                        <a:t>6</a:t>
                      </a:r>
                      <a:r>
                        <a:rPr lang="en-US" sz="1300" dirty="0" smtClean="0">
                          <a:latin typeface="Berlin Sans FB" pitchFamily="34" charset="0"/>
                          <a:ea typeface="Times New Roman"/>
                          <a:cs typeface="Times New Roman"/>
                        </a:rPr>
                        <a:t>5</a:t>
                      </a:r>
                      <a:r>
                        <a:rPr lang="id-ID" sz="1300" dirty="0" smtClean="0">
                          <a:latin typeface="Berlin Sans FB" pitchFamily="34" charset="0"/>
                          <a:ea typeface="Times New Roman"/>
                          <a:cs typeface="Times New Roman"/>
                        </a:rPr>
                        <a:t> ≤ </a:t>
                      </a:r>
                      <a:r>
                        <a:rPr lang="en-US" sz="1300" dirty="0" smtClean="0">
                          <a:latin typeface="Berlin Sans FB" pitchFamily="34" charset="0"/>
                          <a:ea typeface="Times New Roman"/>
                          <a:cs typeface="Times New Roman"/>
                        </a:rPr>
                        <a:t>n &lt; 76</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en-US" sz="1300" dirty="0" smtClean="0">
                          <a:latin typeface="Berlin Sans FB" pitchFamily="34" charset="0"/>
                          <a:ea typeface="Times New Roman"/>
                          <a:cs typeface="Times New Roman"/>
                        </a:rPr>
                        <a:t>76</a:t>
                      </a:r>
                      <a:r>
                        <a:rPr lang="id-ID" sz="1300" dirty="0" smtClean="0">
                          <a:latin typeface="Berlin Sans FB" pitchFamily="34" charset="0"/>
                          <a:ea typeface="Times New Roman"/>
                          <a:cs typeface="Times New Roman"/>
                        </a:rPr>
                        <a:t> ≤ </a:t>
                      </a:r>
                      <a:r>
                        <a:rPr lang="en-US" sz="1300" dirty="0" smtClean="0">
                          <a:latin typeface="Berlin Sans FB" pitchFamily="34" charset="0"/>
                          <a:ea typeface="Times New Roman"/>
                          <a:cs typeface="Times New Roman"/>
                        </a:rPr>
                        <a:t>n &lt; 88</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en-US" sz="1300" dirty="0" smtClean="0">
                          <a:latin typeface="Berlin Sans FB" pitchFamily="34" charset="0"/>
                          <a:ea typeface="Times New Roman"/>
                          <a:cs typeface="Times New Roman"/>
                        </a:rPr>
                        <a:t>88</a:t>
                      </a:r>
                      <a:r>
                        <a:rPr lang="en-US" sz="1300" baseline="0" dirty="0" smtClean="0">
                          <a:latin typeface="Berlin Sans FB" pitchFamily="34" charset="0"/>
                          <a:ea typeface="Times New Roman"/>
                          <a:cs typeface="Times New Roman"/>
                        </a:rPr>
                        <a:t> </a:t>
                      </a:r>
                      <a:r>
                        <a:rPr lang="id-ID" sz="1300" dirty="0" smtClean="0">
                          <a:latin typeface="Berlin Sans FB" pitchFamily="34" charset="0"/>
                          <a:ea typeface="Times New Roman"/>
                          <a:cs typeface="Times New Roman"/>
                        </a:rPr>
                        <a:t>≤</a:t>
                      </a:r>
                      <a:r>
                        <a:rPr lang="en-US" sz="1300" dirty="0" smtClean="0">
                          <a:latin typeface="Berlin Sans FB" pitchFamily="34" charset="0"/>
                          <a:ea typeface="Times New Roman"/>
                          <a:cs typeface="Times New Roman"/>
                        </a:rPr>
                        <a:t> n </a:t>
                      </a:r>
                      <a:r>
                        <a:rPr lang="id-ID" sz="1300" dirty="0" smtClean="0">
                          <a:latin typeface="Berlin Sans FB" pitchFamily="34" charset="0"/>
                          <a:ea typeface="Times New Roman"/>
                          <a:cs typeface="Times New Roman"/>
                        </a:rPr>
                        <a:t>≤ 100</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111990" y="5663514"/>
            <a:ext cx="2529444" cy="307777"/>
          </a:xfrm>
          <a:prstGeom prst="rect">
            <a:avLst/>
          </a:prstGeom>
          <a:noFill/>
        </p:spPr>
        <p:txBody>
          <a:bodyPr wrap="square" rtlCol="0">
            <a:spAutoFit/>
          </a:bodyPr>
          <a:lstStyle/>
          <a:p>
            <a:r>
              <a:rPr lang="en-US" sz="1400" dirty="0" err="1" smtClean="0">
                <a:latin typeface="Berlin Sans FB" pitchFamily="34" charset="0"/>
              </a:rPr>
              <a:t>Tabel</a:t>
            </a:r>
            <a:r>
              <a:rPr lang="en-US" sz="1400" dirty="0" smtClean="0">
                <a:latin typeface="Berlin Sans FB" pitchFamily="34" charset="0"/>
              </a:rPr>
              <a:t> Interval </a:t>
            </a:r>
            <a:r>
              <a:rPr lang="en-US" sz="1400" dirty="0" err="1" smtClean="0">
                <a:latin typeface="Berlin Sans FB" pitchFamily="34" charset="0"/>
              </a:rPr>
              <a:t>predikat</a:t>
            </a:r>
            <a:endParaRPr lang="en-US" sz="1400" dirty="0">
              <a:latin typeface="Berlin Sans FB"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278"/>
            <a:ext cx="8229600" cy="1143000"/>
          </a:xfrm>
        </p:spPr>
        <p:txBody>
          <a:bodyPr>
            <a:normAutofit/>
          </a:bodyPr>
          <a:lstStyle/>
          <a:p>
            <a:r>
              <a:rPr lang="en-US" sz="2600" dirty="0" smtClean="0">
                <a:solidFill>
                  <a:srgbClr val="663300"/>
                </a:solidFill>
                <a:latin typeface="Berlin Sans FB" pitchFamily="34" charset="0"/>
              </a:rPr>
              <a:t>LAPORAN HASIL BELAJAR </a:t>
            </a:r>
            <a:br>
              <a:rPr lang="en-US" sz="2600" dirty="0" smtClean="0">
                <a:solidFill>
                  <a:srgbClr val="663300"/>
                </a:solidFill>
                <a:latin typeface="Berlin Sans FB" pitchFamily="34" charset="0"/>
              </a:rPr>
            </a:br>
            <a:r>
              <a:rPr lang="en-US" sz="2600" dirty="0" smtClean="0">
                <a:solidFill>
                  <a:srgbClr val="663300"/>
                </a:solidFill>
                <a:latin typeface="Berlin Sans FB" pitchFamily="34" charset="0"/>
              </a:rPr>
              <a:t>(RAPOR)</a:t>
            </a:r>
            <a:endParaRPr lang="en-US" sz="2600" dirty="0">
              <a:solidFill>
                <a:srgbClr val="663300"/>
              </a:solidFill>
              <a:latin typeface="Berlin Sans FB" pitchFamily="34" charset="0"/>
            </a:endParaRPr>
          </a:p>
        </p:txBody>
      </p:sp>
      <p:graphicFrame>
        <p:nvGraphicFramePr>
          <p:cNvPr id="4" name="Content Placeholder 3"/>
          <p:cNvGraphicFramePr>
            <a:graphicFrameLocks noGrp="1"/>
          </p:cNvGraphicFramePr>
          <p:nvPr>
            <p:ph idx="1"/>
          </p:nvPr>
        </p:nvGraphicFramePr>
        <p:xfrm>
          <a:off x="220716" y="1552441"/>
          <a:ext cx="8726713" cy="4088462"/>
        </p:xfrm>
        <a:graphic>
          <a:graphicData uri="http://schemas.openxmlformats.org/drawingml/2006/table">
            <a:tbl>
              <a:tblPr firstRow="1" bandRow="1">
                <a:tableStyleId>{5C22544A-7EE6-4342-B048-85BDC9FD1C3A}</a:tableStyleId>
              </a:tblPr>
              <a:tblGrid>
                <a:gridCol w="551793"/>
                <a:gridCol w="2372707"/>
                <a:gridCol w="804540"/>
                <a:gridCol w="1132944"/>
                <a:gridCol w="3864729"/>
              </a:tblGrid>
              <a:tr h="489751">
                <a:tc>
                  <a:txBody>
                    <a:bodyPr/>
                    <a:lstStyle/>
                    <a:p>
                      <a:pPr algn="ctr"/>
                      <a:r>
                        <a:rPr lang="en-US" sz="2000" b="1" dirty="0" smtClean="0"/>
                        <a:t>No</a:t>
                      </a:r>
                      <a:endParaRPr lang="en-US" sz="2000" b="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2000" b="1" dirty="0" smtClean="0"/>
                        <a:t>Mata </a:t>
                      </a:r>
                      <a:r>
                        <a:rPr lang="en-US" sz="2000" b="1" dirty="0" err="1" smtClean="0"/>
                        <a:t>Pelajaran</a:t>
                      </a:r>
                      <a:endParaRPr lang="en-US" sz="2000" b="1" dirty="0"/>
                    </a:p>
                  </a:txBody>
                  <a:tcPr>
                    <a:lnT w="12700" cap="flat" cmpd="sng" algn="ctr">
                      <a:solidFill>
                        <a:schemeClr val="tx1"/>
                      </a:solidFill>
                      <a:prstDash val="solid"/>
                      <a:round/>
                      <a:headEnd type="none" w="med" len="med"/>
                      <a:tailEnd type="none" w="med" len="med"/>
                    </a:lnT>
                  </a:tcPr>
                </a:tc>
                <a:tc>
                  <a:txBody>
                    <a:bodyPr/>
                    <a:lstStyle/>
                    <a:p>
                      <a:pPr algn="ctr"/>
                      <a:r>
                        <a:rPr lang="en-US" sz="2000" b="1" dirty="0" err="1" smtClean="0"/>
                        <a:t>Nilai</a:t>
                      </a:r>
                      <a:endParaRPr lang="en-US" sz="2000" b="1" dirty="0"/>
                    </a:p>
                  </a:txBody>
                  <a:tcPr>
                    <a:lnT w="12700" cap="flat" cmpd="sng" algn="ctr">
                      <a:solidFill>
                        <a:schemeClr val="tx1"/>
                      </a:solidFill>
                      <a:prstDash val="solid"/>
                      <a:round/>
                      <a:headEnd type="none" w="med" len="med"/>
                      <a:tailEnd type="none" w="med" len="med"/>
                    </a:lnT>
                  </a:tcPr>
                </a:tc>
                <a:tc>
                  <a:txBody>
                    <a:bodyPr/>
                    <a:lstStyle/>
                    <a:p>
                      <a:pPr algn="ctr"/>
                      <a:r>
                        <a:rPr lang="en-US" sz="2000" b="1" dirty="0" err="1" smtClean="0"/>
                        <a:t>Predikat</a:t>
                      </a:r>
                      <a:endParaRPr lang="en-US" sz="2000" b="1" dirty="0"/>
                    </a:p>
                  </a:txBody>
                  <a:tcPr>
                    <a:lnT w="12700" cap="flat" cmpd="sng" algn="ctr">
                      <a:solidFill>
                        <a:schemeClr val="tx1"/>
                      </a:solidFill>
                      <a:prstDash val="solid"/>
                      <a:round/>
                      <a:headEnd type="none" w="med" len="med"/>
                      <a:tailEnd type="none" w="med" len="med"/>
                    </a:lnT>
                  </a:tcPr>
                </a:tc>
                <a:tc>
                  <a:txBody>
                    <a:bodyPr/>
                    <a:lstStyle/>
                    <a:p>
                      <a:pPr algn="ctr"/>
                      <a:r>
                        <a:rPr lang="en-US" sz="2000" b="1" dirty="0" err="1" smtClean="0"/>
                        <a:t>Deskripsi</a:t>
                      </a:r>
                      <a:endParaRPr lang="en-US" sz="2000" b="1"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89751">
                <a:tc gridSpan="5">
                  <a:txBody>
                    <a:bodyPr/>
                    <a:lstStyle/>
                    <a:p>
                      <a:r>
                        <a:rPr lang="en-US" sz="1800" b="0" dirty="0" err="1" smtClean="0">
                          <a:latin typeface="Berlin Sans FB" pitchFamily="34" charset="0"/>
                        </a:rPr>
                        <a:t>Kelompok</a:t>
                      </a:r>
                      <a:r>
                        <a:rPr lang="en-US" sz="1800" b="0" dirty="0" smtClean="0">
                          <a:latin typeface="Berlin Sans FB" pitchFamily="34" charset="0"/>
                        </a:rPr>
                        <a:t>  B (</a:t>
                      </a:r>
                      <a:r>
                        <a:rPr lang="en-US" sz="1800" b="0" dirty="0" err="1" smtClean="0">
                          <a:latin typeface="Berlin Sans FB" pitchFamily="34" charset="0"/>
                        </a:rPr>
                        <a:t>Umum</a:t>
                      </a:r>
                      <a:r>
                        <a:rPr lang="en-US" sz="1800" b="0" dirty="0" smtClean="0">
                          <a:latin typeface="Berlin Sans FB" pitchFamily="34" charset="0"/>
                        </a:rPr>
                        <a:t>)</a:t>
                      </a:r>
                      <a:endParaRPr lang="en-US" sz="1800" b="0" dirty="0">
                        <a:latin typeface="Berlin Sans FB"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r>
              <a:tr h="489751">
                <a:tc>
                  <a:txBody>
                    <a:bodyPr/>
                    <a:lstStyle/>
                    <a:p>
                      <a:pPr algn="ctr"/>
                      <a:r>
                        <a:rPr lang="en-US" sz="1800" b="0" dirty="0" smtClean="0">
                          <a:latin typeface="Berlin Sans FB" pitchFamily="34" charset="0"/>
                        </a:rPr>
                        <a:t>1</a:t>
                      </a:r>
                      <a:endParaRPr lang="en-US" sz="1800" b="0" dirty="0">
                        <a:latin typeface="Berlin Sans FB" pitchFamily="34" charset="0"/>
                      </a:endParaRPr>
                    </a:p>
                  </a:txBody>
                  <a:tcPr>
                    <a:lnL w="12700" cap="flat" cmpd="sng" algn="ctr">
                      <a:solidFill>
                        <a:schemeClr val="tx1"/>
                      </a:solidFill>
                      <a:prstDash val="solid"/>
                      <a:round/>
                      <a:headEnd type="none" w="med" len="med"/>
                      <a:tailEnd type="none" w="med" len="med"/>
                    </a:lnL>
                  </a:tcPr>
                </a:tc>
                <a:tc>
                  <a:txBody>
                    <a:bodyPr/>
                    <a:lstStyle/>
                    <a:p>
                      <a:r>
                        <a:rPr lang="en-US" sz="1800" b="0" dirty="0" err="1" smtClean="0">
                          <a:solidFill>
                            <a:srgbClr val="0000FF"/>
                          </a:solidFill>
                          <a:latin typeface="Berlin Sans FB" pitchFamily="34" charset="0"/>
                        </a:rPr>
                        <a:t>Seni</a:t>
                      </a:r>
                      <a:r>
                        <a:rPr lang="en-US" sz="1800" b="0" dirty="0" smtClean="0">
                          <a:solidFill>
                            <a:srgbClr val="0000FF"/>
                          </a:solidFill>
                          <a:latin typeface="Berlin Sans FB" pitchFamily="34" charset="0"/>
                        </a:rPr>
                        <a:t> </a:t>
                      </a:r>
                      <a:r>
                        <a:rPr lang="en-US" sz="1800" b="0" dirty="0" err="1" smtClean="0">
                          <a:solidFill>
                            <a:srgbClr val="0000FF"/>
                          </a:solidFill>
                          <a:latin typeface="Berlin Sans FB" pitchFamily="34" charset="0"/>
                        </a:rPr>
                        <a:t>Budaya</a:t>
                      </a:r>
                      <a:endParaRPr lang="en-US" sz="1800" b="0" dirty="0">
                        <a:solidFill>
                          <a:srgbClr val="0000FF"/>
                        </a:solidFill>
                        <a:latin typeface="Berlin Sans FB" pitchFamily="34" charset="0"/>
                      </a:endParaRPr>
                    </a:p>
                  </a:txBody>
                  <a:tcPr/>
                </a:tc>
                <a:tc>
                  <a:txBody>
                    <a:bodyPr/>
                    <a:lstStyle/>
                    <a:p>
                      <a:pPr algn="ctr"/>
                      <a:r>
                        <a:rPr lang="en-US" sz="1800" b="0" dirty="0" smtClean="0">
                          <a:solidFill>
                            <a:srgbClr val="0000FF"/>
                          </a:solidFill>
                          <a:latin typeface="Berlin Sans FB" pitchFamily="34" charset="0"/>
                        </a:rPr>
                        <a:t>83</a:t>
                      </a:r>
                      <a:endParaRPr lang="en-US" sz="1800" b="0" dirty="0">
                        <a:solidFill>
                          <a:srgbClr val="0000FF"/>
                        </a:solidFill>
                        <a:latin typeface="Berlin Sans FB" pitchFamily="34" charset="0"/>
                      </a:endParaRPr>
                    </a:p>
                  </a:txBody>
                  <a:tcPr/>
                </a:tc>
                <a:tc>
                  <a:txBody>
                    <a:bodyPr/>
                    <a:lstStyle/>
                    <a:p>
                      <a:pPr algn="ctr"/>
                      <a:r>
                        <a:rPr lang="en-US" sz="1800" b="0" dirty="0" smtClean="0">
                          <a:solidFill>
                            <a:srgbClr val="0000FF"/>
                          </a:solidFill>
                          <a:latin typeface="Berlin Sans FB" pitchFamily="34" charset="0"/>
                        </a:rPr>
                        <a:t>B</a:t>
                      </a:r>
                      <a:endParaRPr lang="en-US" sz="1800" b="0" dirty="0">
                        <a:solidFill>
                          <a:srgbClr val="0000FF"/>
                        </a:solidFill>
                        <a:latin typeface="Berlin Sans FB" pitchFamily="34" charset="0"/>
                      </a:endParaRPr>
                    </a:p>
                  </a:txBody>
                  <a:tcPr/>
                </a:tc>
                <a:tc>
                  <a:txBody>
                    <a:bodyPr/>
                    <a:lstStyle/>
                    <a:p>
                      <a:pPr algn="l"/>
                      <a:r>
                        <a:rPr lang="id-ID" sz="1800" b="0" dirty="0" smtClean="0">
                          <a:solidFill>
                            <a:srgbClr val="0000FF"/>
                          </a:solidFill>
                          <a:latin typeface="Berlin Sans FB" pitchFamily="34" charset="0"/>
                        </a:rPr>
                        <a:t>Memiliki keterampilan </a:t>
                      </a:r>
                      <a:r>
                        <a:rPr lang="en-US" sz="1800" b="0" dirty="0" smtClean="0">
                          <a:solidFill>
                            <a:srgbClr val="0000FF"/>
                          </a:solidFill>
                          <a:latin typeface="Berlin Sans FB" pitchFamily="34" charset="0"/>
                        </a:rPr>
                        <a:t>yang </a:t>
                      </a:r>
                      <a:r>
                        <a:rPr lang="en-US" sz="1800" b="0" dirty="0" err="1" smtClean="0">
                          <a:solidFill>
                            <a:srgbClr val="0000FF"/>
                          </a:solidFill>
                          <a:latin typeface="Berlin Sans FB" pitchFamily="34" charset="0"/>
                        </a:rPr>
                        <a:t>baik</a:t>
                      </a:r>
                      <a:r>
                        <a:rPr lang="id-ID" sz="1800" b="0" dirty="0" smtClean="0">
                          <a:solidFill>
                            <a:srgbClr val="0000FF"/>
                          </a:solidFill>
                          <a:latin typeface="Berlin Sans FB" pitchFamily="34" charset="0"/>
                        </a:rPr>
                        <a:t> dalam m</a:t>
                      </a:r>
                      <a:r>
                        <a:rPr lang="nl-NL" sz="1800" b="0" dirty="0" smtClean="0">
                          <a:solidFill>
                            <a:srgbClr val="0000FF"/>
                          </a:solidFill>
                          <a:latin typeface="Berlin Sans FB" pitchFamily="34" charset="0"/>
                        </a:rPr>
                        <a:t>eragakan ragam gerak tari sesuai dengan</a:t>
                      </a:r>
                      <a:r>
                        <a:rPr lang="id-ID" sz="1800" b="0" dirty="0" smtClean="0">
                          <a:solidFill>
                            <a:srgbClr val="0000FF"/>
                          </a:solidFill>
                          <a:latin typeface="Berlin Sans FB" pitchFamily="34" charset="0"/>
                        </a:rPr>
                        <a:t> pendukung pertunjukan</a:t>
                      </a:r>
                      <a:endParaRPr lang="id-ID" sz="1800" b="0" dirty="0">
                        <a:solidFill>
                          <a:srgbClr val="0000FF"/>
                        </a:solidFill>
                        <a:latin typeface="Berlin Sans FB" pitchFamily="34" charset="0"/>
                      </a:endParaRPr>
                    </a:p>
                  </a:txBody>
                  <a:tcPr>
                    <a:lnR w="12700" cap="flat" cmpd="sng" algn="ctr">
                      <a:solidFill>
                        <a:schemeClr val="tx1"/>
                      </a:solidFill>
                      <a:prstDash val="solid"/>
                      <a:round/>
                      <a:headEnd type="none" w="med" len="med"/>
                      <a:tailEnd type="none" w="med" len="med"/>
                    </a:lnR>
                  </a:tcPr>
                </a:tc>
              </a:tr>
              <a:tr h="489751">
                <a:tc>
                  <a:txBody>
                    <a:bodyPr/>
                    <a:lstStyle/>
                    <a:p>
                      <a:pPr algn="ctr"/>
                      <a:r>
                        <a:rPr lang="en-US" sz="1800" b="0" dirty="0" smtClean="0">
                          <a:latin typeface="Berlin Sans FB" pitchFamily="34" charset="0"/>
                        </a:rPr>
                        <a:t>2</a:t>
                      </a:r>
                      <a:endParaRPr lang="en-US" sz="1800" b="0" dirty="0">
                        <a:latin typeface="Berlin Sans FB" pitchFamily="34" charset="0"/>
                      </a:endParaRPr>
                    </a:p>
                  </a:txBody>
                  <a:tcPr>
                    <a:lnL w="12700" cap="flat" cmpd="sng" algn="ctr">
                      <a:solidFill>
                        <a:schemeClr val="tx1"/>
                      </a:solidFill>
                      <a:prstDash val="solid"/>
                      <a:round/>
                      <a:headEnd type="none" w="med" len="med"/>
                      <a:tailEnd type="none" w="med" len="med"/>
                    </a:lnL>
                  </a:tcPr>
                </a:tc>
                <a:tc>
                  <a:txBody>
                    <a:bodyPr/>
                    <a:lstStyle/>
                    <a:p>
                      <a:r>
                        <a:rPr lang="en-US" sz="1800" b="0" dirty="0" err="1" smtClean="0">
                          <a:latin typeface="Berlin Sans FB" pitchFamily="34" charset="0"/>
                        </a:rPr>
                        <a:t>Pendidikan</a:t>
                      </a:r>
                      <a:r>
                        <a:rPr lang="en-US" sz="1800" b="0" dirty="0" smtClean="0">
                          <a:latin typeface="Berlin Sans FB" pitchFamily="34" charset="0"/>
                        </a:rPr>
                        <a:t> </a:t>
                      </a:r>
                      <a:r>
                        <a:rPr lang="en-US" sz="1800" b="0" dirty="0" err="1" smtClean="0">
                          <a:latin typeface="Berlin Sans FB" pitchFamily="34" charset="0"/>
                        </a:rPr>
                        <a:t>Jasmani</a:t>
                      </a:r>
                      <a:r>
                        <a:rPr lang="en-US" sz="1800" b="0" dirty="0" smtClean="0">
                          <a:latin typeface="Berlin Sans FB" pitchFamily="34" charset="0"/>
                        </a:rPr>
                        <a:t> </a:t>
                      </a:r>
                      <a:r>
                        <a:rPr lang="en-US" sz="1800" b="0" dirty="0" err="1" smtClean="0">
                          <a:latin typeface="Berlin Sans FB" pitchFamily="34" charset="0"/>
                        </a:rPr>
                        <a:t>Olahraga</a:t>
                      </a:r>
                      <a:r>
                        <a:rPr lang="en-US" sz="1800" b="0" baseline="0" dirty="0" smtClean="0">
                          <a:latin typeface="Berlin Sans FB" pitchFamily="34" charset="0"/>
                        </a:rPr>
                        <a:t> </a:t>
                      </a:r>
                      <a:r>
                        <a:rPr lang="en-US" sz="1800" b="0" baseline="0" dirty="0" err="1" smtClean="0">
                          <a:latin typeface="Berlin Sans FB" pitchFamily="34" charset="0"/>
                        </a:rPr>
                        <a:t>dan</a:t>
                      </a:r>
                      <a:r>
                        <a:rPr lang="en-US" sz="1800" b="0" baseline="0" dirty="0" smtClean="0">
                          <a:latin typeface="Berlin Sans FB" pitchFamily="34" charset="0"/>
                        </a:rPr>
                        <a:t> </a:t>
                      </a:r>
                      <a:r>
                        <a:rPr lang="en-US" sz="1800" b="0" baseline="0" dirty="0" err="1" smtClean="0">
                          <a:latin typeface="Berlin Sans FB" pitchFamily="34" charset="0"/>
                        </a:rPr>
                        <a:t>Kesehatan</a:t>
                      </a:r>
                      <a:endParaRPr lang="en-US" sz="1800" b="0" dirty="0">
                        <a:latin typeface="Berlin Sans FB" pitchFamily="34" charset="0"/>
                      </a:endParaRPr>
                    </a:p>
                  </a:txBody>
                  <a:tcPr/>
                </a:tc>
                <a:tc>
                  <a:txBody>
                    <a:bodyPr/>
                    <a:lstStyle/>
                    <a:p>
                      <a:endParaRPr lang="en-US" sz="1800" b="0">
                        <a:latin typeface="Berlin Sans FB" pitchFamily="34" charset="0"/>
                      </a:endParaRPr>
                    </a:p>
                  </a:txBody>
                  <a:tcPr/>
                </a:tc>
                <a:tc>
                  <a:txBody>
                    <a:bodyPr/>
                    <a:lstStyle/>
                    <a:p>
                      <a:endParaRPr lang="en-US" sz="1800" b="0">
                        <a:latin typeface="Berlin Sans FB" pitchFamily="34" charset="0"/>
                      </a:endParaRPr>
                    </a:p>
                  </a:txBody>
                  <a:tcPr/>
                </a:tc>
                <a:tc>
                  <a:txBody>
                    <a:bodyPr/>
                    <a:lstStyle/>
                    <a:p>
                      <a:endParaRPr lang="en-US" sz="1800">
                        <a:latin typeface="Berlin Sans FB" pitchFamily="34" charset="0"/>
                      </a:endParaRPr>
                    </a:p>
                  </a:txBody>
                  <a:tcPr>
                    <a:lnR w="12700" cap="flat" cmpd="sng" algn="ctr">
                      <a:solidFill>
                        <a:schemeClr val="tx1"/>
                      </a:solidFill>
                      <a:prstDash val="solid"/>
                      <a:round/>
                      <a:headEnd type="none" w="med" len="med"/>
                      <a:tailEnd type="none" w="med" len="med"/>
                    </a:lnR>
                  </a:tcPr>
                </a:tc>
              </a:tr>
              <a:tr h="489751">
                <a:tc>
                  <a:txBody>
                    <a:bodyPr/>
                    <a:lstStyle/>
                    <a:p>
                      <a:pPr algn="ctr"/>
                      <a:r>
                        <a:rPr lang="en-US" sz="1800" b="0" dirty="0" smtClean="0">
                          <a:latin typeface="Berlin Sans FB" pitchFamily="34" charset="0"/>
                        </a:rPr>
                        <a:t>3</a:t>
                      </a:r>
                      <a:endParaRPr lang="en-US" sz="1800" b="0" dirty="0">
                        <a:latin typeface="Berlin Sans FB" pitchFamily="34" charset="0"/>
                      </a:endParaRPr>
                    </a:p>
                  </a:txBody>
                  <a:tcPr>
                    <a:lnL w="12700" cap="flat" cmpd="sng" algn="ctr">
                      <a:solidFill>
                        <a:schemeClr val="tx1"/>
                      </a:solidFill>
                      <a:prstDash val="solid"/>
                      <a:round/>
                      <a:headEnd type="none" w="med" len="med"/>
                      <a:tailEnd type="none" w="med" len="med"/>
                    </a:lnL>
                  </a:tcPr>
                </a:tc>
                <a:tc>
                  <a:txBody>
                    <a:bodyPr/>
                    <a:lstStyle/>
                    <a:p>
                      <a:r>
                        <a:rPr lang="en-US" sz="1800" b="0" dirty="0" err="1" smtClean="0">
                          <a:latin typeface="Berlin Sans FB" pitchFamily="34" charset="0"/>
                        </a:rPr>
                        <a:t>Prakarya</a:t>
                      </a:r>
                      <a:r>
                        <a:rPr lang="en-US" sz="1800" b="0" dirty="0" smtClean="0">
                          <a:latin typeface="Berlin Sans FB" pitchFamily="34" charset="0"/>
                        </a:rPr>
                        <a:t> </a:t>
                      </a:r>
                      <a:r>
                        <a:rPr lang="en-US" sz="1800" b="0" dirty="0" err="1" smtClean="0">
                          <a:latin typeface="Berlin Sans FB" pitchFamily="34" charset="0"/>
                        </a:rPr>
                        <a:t>dan</a:t>
                      </a:r>
                      <a:r>
                        <a:rPr lang="en-US" sz="1800" b="0" dirty="0" smtClean="0">
                          <a:latin typeface="Berlin Sans FB" pitchFamily="34" charset="0"/>
                        </a:rPr>
                        <a:t> </a:t>
                      </a:r>
                      <a:r>
                        <a:rPr lang="en-US" sz="1800" b="0" dirty="0" err="1" smtClean="0">
                          <a:latin typeface="Berlin Sans FB" pitchFamily="34" charset="0"/>
                        </a:rPr>
                        <a:t>Kewirausahaan</a:t>
                      </a:r>
                      <a:endParaRPr lang="en-US" sz="1800" b="0" dirty="0">
                        <a:latin typeface="Berlin Sans FB" pitchFamily="34" charset="0"/>
                      </a:endParaRPr>
                    </a:p>
                  </a:txBody>
                  <a:tcPr/>
                </a:tc>
                <a:tc>
                  <a:txBody>
                    <a:bodyPr/>
                    <a:lstStyle/>
                    <a:p>
                      <a:endParaRPr lang="en-US" sz="1800" b="0" dirty="0">
                        <a:latin typeface="Berlin Sans FB" pitchFamily="34" charset="0"/>
                      </a:endParaRPr>
                    </a:p>
                  </a:txBody>
                  <a:tcPr/>
                </a:tc>
                <a:tc>
                  <a:txBody>
                    <a:bodyPr/>
                    <a:lstStyle/>
                    <a:p>
                      <a:endParaRPr lang="en-US" sz="1800" b="0" dirty="0">
                        <a:latin typeface="Berlin Sans FB" pitchFamily="34" charset="0"/>
                      </a:endParaRPr>
                    </a:p>
                  </a:txBody>
                  <a:tcPr/>
                </a:tc>
                <a:tc>
                  <a:txBody>
                    <a:bodyPr/>
                    <a:lstStyle/>
                    <a:p>
                      <a:endParaRPr lang="en-US" sz="1800" dirty="0">
                        <a:latin typeface="Berlin Sans FB" pitchFamily="34" charset="0"/>
                      </a:endParaRPr>
                    </a:p>
                  </a:txBody>
                  <a:tcPr>
                    <a:lnR w="12700" cap="flat" cmpd="sng" algn="ctr">
                      <a:solidFill>
                        <a:schemeClr val="tx1"/>
                      </a:solidFill>
                      <a:prstDash val="solid"/>
                      <a:round/>
                      <a:headEnd type="none" w="med" len="med"/>
                      <a:tailEnd type="none" w="med" len="med"/>
                    </a:lnR>
                  </a:tcPr>
                </a:tc>
              </a:tr>
              <a:tr h="258097">
                <a:tc>
                  <a:txBody>
                    <a:bodyPr/>
                    <a:lstStyle/>
                    <a:p>
                      <a:pPr algn="ctr"/>
                      <a:r>
                        <a:rPr lang="en-US" sz="1800" b="0" dirty="0" smtClean="0">
                          <a:latin typeface="Berlin Sans FB" pitchFamily="34" charset="0"/>
                        </a:rPr>
                        <a:t>4</a:t>
                      </a:r>
                      <a:endParaRPr lang="en-US" sz="1800" b="0" dirty="0">
                        <a:latin typeface="Berlin Sans FB" pitchFamily="34"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sz="1800" b="0" dirty="0" smtClean="0">
                          <a:solidFill>
                            <a:srgbClr val="0000FF"/>
                          </a:solidFill>
                          <a:latin typeface="Berlin Sans FB" pitchFamily="34" charset="0"/>
                        </a:rPr>
                        <a:t>….</a:t>
                      </a:r>
                      <a:endParaRPr lang="en-US" sz="1800" b="0" dirty="0">
                        <a:solidFill>
                          <a:srgbClr val="0000FF"/>
                        </a:solidFill>
                        <a:latin typeface="Berlin Sans FB" pitchFamily="34" charset="0"/>
                      </a:endParaRPr>
                    </a:p>
                  </a:txBody>
                  <a:tcPr>
                    <a:lnB w="12700" cap="flat" cmpd="sng" algn="ctr">
                      <a:solidFill>
                        <a:schemeClr val="tx1"/>
                      </a:solidFill>
                      <a:prstDash val="solid"/>
                      <a:round/>
                      <a:headEnd type="none" w="med" len="med"/>
                      <a:tailEnd type="none" w="med" len="med"/>
                    </a:lnB>
                  </a:tcPr>
                </a:tc>
                <a:tc>
                  <a:txBody>
                    <a:bodyPr/>
                    <a:lstStyle/>
                    <a:p>
                      <a:endParaRPr lang="en-US" sz="1200" dirty="0">
                        <a:latin typeface="Berlin Sans FB" pitchFamily="34" charset="0"/>
                      </a:endParaRPr>
                    </a:p>
                  </a:txBody>
                  <a:tcPr>
                    <a:lnB w="12700" cap="flat" cmpd="sng" algn="ctr">
                      <a:solidFill>
                        <a:schemeClr val="tx1"/>
                      </a:solidFill>
                      <a:prstDash val="solid"/>
                      <a:round/>
                      <a:headEnd type="none" w="med" len="med"/>
                      <a:tailEnd type="none" w="med" len="med"/>
                    </a:lnB>
                  </a:tcPr>
                </a:tc>
                <a:tc>
                  <a:txBody>
                    <a:bodyPr/>
                    <a:lstStyle/>
                    <a:p>
                      <a:endParaRPr lang="en-US" sz="1200">
                        <a:latin typeface="Berlin Sans FB" pitchFamily="34" charset="0"/>
                      </a:endParaRPr>
                    </a:p>
                  </a:txBody>
                  <a:tcPr>
                    <a:lnB w="12700" cap="flat" cmpd="sng" algn="ctr">
                      <a:solidFill>
                        <a:schemeClr val="tx1"/>
                      </a:solidFill>
                      <a:prstDash val="solid"/>
                      <a:round/>
                      <a:headEnd type="none" w="med" len="med"/>
                      <a:tailEnd type="none" w="med" len="med"/>
                    </a:lnB>
                  </a:tcPr>
                </a:tc>
                <a:tc>
                  <a:txBody>
                    <a:bodyPr/>
                    <a:lstStyle/>
                    <a:p>
                      <a:endParaRPr lang="en-US" sz="1200" dirty="0">
                        <a:latin typeface="Berlin Sans FB"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6" name="TextBox 5"/>
          <p:cNvSpPr txBox="1"/>
          <p:nvPr/>
        </p:nvSpPr>
        <p:spPr>
          <a:xfrm>
            <a:off x="173413" y="804028"/>
            <a:ext cx="4130565" cy="784830"/>
          </a:xfrm>
          <a:prstGeom prst="rect">
            <a:avLst/>
          </a:prstGeom>
          <a:noFill/>
        </p:spPr>
        <p:txBody>
          <a:bodyPr wrap="square" rtlCol="0">
            <a:spAutoFit/>
          </a:bodyPr>
          <a:lstStyle/>
          <a:p>
            <a:r>
              <a:rPr lang="en-US" sz="2000" b="1" dirty="0" smtClean="0"/>
              <a:t>C. </a:t>
            </a:r>
            <a:r>
              <a:rPr lang="en-US" sz="2000" b="1" dirty="0" err="1" smtClean="0"/>
              <a:t>Keterampilan</a:t>
            </a:r>
            <a:endParaRPr lang="en-US" sz="2000" b="1" dirty="0" smtClean="0"/>
          </a:p>
          <a:p>
            <a:pPr>
              <a:spcBef>
                <a:spcPts val="600"/>
              </a:spcBef>
            </a:pPr>
            <a:r>
              <a:rPr lang="en-US" sz="2000" dirty="0" smtClean="0"/>
              <a:t>     KKM= 65</a:t>
            </a:r>
            <a:endParaRPr lang="en-US" sz="2000" dirty="0"/>
          </a:p>
        </p:txBody>
      </p:sp>
      <p:graphicFrame>
        <p:nvGraphicFramePr>
          <p:cNvPr id="7" name="Table 6"/>
          <p:cNvGraphicFramePr>
            <a:graphicFrameLocks noGrp="1"/>
          </p:cNvGraphicFramePr>
          <p:nvPr/>
        </p:nvGraphicFramePr>
        <p:xfrm>
          <a:off x="214788" y="5927167"/>
          <a:ext cx="3598223" cy="808003"/>
        </p:xfrm>
        <a:graphic>
          <a:graphicData uri="http://schemas.openxmlformats.org/drawingml/2006/table">
            <a:tbl>
              <a:tblPr/>
              <a:tblGrid>
                <a:gridCol w="724395"/>
                <a:gridCol w="938150"/>
                <a:gridCol w="961902"/>
                <a:gridCol w="973776"/>
              </a:tblGrid>
              <a:tr h="274965">
                <a:tc gridSpan="4">
                  <a:txBody>
                    <a:bodyPr/>
                    <a:lstStyle/>
                    <a:p>
                      <a:pPr indent="-228600" algn="ctr">
                        <a:lnSpc>
                          <a:spcPct val="115000"/>
                        </a:lnSpc>
                        <a:spcAft>
                          <a:spcPts val="0"/>
                        </a:spcAft>
                      </a:pPr>
                      <a:r>
                        <a:rPr lang="id-ID" sz="1300" dirty="0">
                          <a:latin typeface="Berlin Sans FB" pitchFamily="34" charset="0"/>
                          <a:ea typeface="Times New Roman"/>
                          <a:cs typeface="Times New Roman"/>
                        </a:rPr>
                        <a:t>Predikat</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r>
              <a:tr h="236163">
                <a:tc>
                  <a:txBody>
                    <a:bodyPr/>
                    <a:lstStyle/>
                    <a:p>
                      <a:pPr indent="-226695" algn="ctr">
                        <a:lnSpc>
                          <a:spcPct val="115000"/>
                        </a:lnSpc>
                        <a:spcAft>
                          <a:spcPts val="0"/>
                        </a:spcAft>
                      </a:pPr>
                      <a:r>
                        <a:rPr lang="id-ID" sz="1300" dirty="0" smtClean="0">
                          <a:latin typeface="Berlin Sans FB" pitchFamily="34" charset="0"/>
                          <a:ea typeface="Times New Roman"/>
                          <a:cs typeface="Times New Roman"/>
                        </a:rPr>
                        <a:t>D</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indent="-226695" algn="ctr">
                        <a:lnSpc>
                          <a:spcPct val="115000"/>
                        </a:lnSpc>
                        <a:spcAft>
                          <a:spcPts val="0"/>
                        </a:spcAft>
                      </a:pPr>
                      <a:r>
                        <a:rPr lang="id-ID" sz="1300" dirty="0" smtClean="0">
                          <a:latin typeface="Berlin Sans FB" pitchFamily="34" charset="0"/>
                          <a:ea typeface="Times New Roman"/>
                          <a:cs typeface="Times New Roman"/>
                        </a:rPr>
                        <a:t>C</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indent="-226695" algn="ctr">
                        <a:lnSpc>
                          <a:spcPct val="115000"/>
                        </a:lnSpc>
                        <a:spcAft>
                          <a:spcPts val="0"/>
                        </a:spcAft>
                      </a:pPr>
                      <a:r>
                        <a:rPr lang="id-ID" sz="1300" dirty="0" smtClean="0">
                          <a:latin typeface="Berlin Sans FB" pitchFamily="34" charset="0"/>
                          <a:ea typeface="Times New Roman"/>
                          <a:cs typeface="Times New Roman"/>
                        </a:rPr>
                        <a:t>B</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indent="-226695" algn="ctr">
                        <a:lnSpc>
                          <a:spcPct val="115000"/>
                        </a:lnSpc>
                        <a:spcAft>
                          <a:spcPts val="0"/>
                        </a:spcAft>
                      </a:pPr>
                      <a:r>
                        <a:rPr lang="id-ID" sz="1300" dirty="0" smtClean="0">
                          <a:latin typeface="Berlin Sans FB" pitchFamily="34" charset="0"/>
                          <a:ea typeface="Times New Roman"/>
                          <a:cs typeface="Times New Roman"/>
                        </a:rPr>
                        <a:t>A</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296875">
                <a:tc>
                  <a:txBody>
                    <a:bodyPr/>
                    <a:lstStyle/>
                    <a:p>
                      <a:pPr indent="-226695" algn="ctr">
                        <a:lnSpc>
                          <a:spcPct val="115000"/>
                        </a:lnSpc>
                        <a:spcAft>
                          <a:spcPts val="0"/>
                        </a:spcAft>
                      </a:pPr>
                      <a:r>
                        <a:rPr lang="id-ID" sz="1300" dirty="0" smtClean="0">
                          <a:latin typeface="Berlin Sans FB" pitchFamily="34" charset="0"/>
                          <a:ea typeface="Times New Roman"/>
                          <a:cs typeface="Times New Roman"/>
                        </a:rPr>
                        <a:t>&lt;</a:t>
                      </a:r>
                      <a:r>
                        <a:rPr lang="en-US" sz="1300" dirty="0" smtClean="0">
                          <a:latin typeface="Berlin Sans FB" pitchFamily="34" charset="0"/>
                          <a:ea typeface="Times New Roman"/>
                          <a:cs typeface="Times New Roman"/>
                        </a:rPr>
                        <a:t> </a:t>
                      </a:r>
                      <a:r>
                        <a:rPr lang="id-ID" sz="1300" dirty="0" smtClean="0">
                          <a:latin typeface="Berlin Sans FB" pitchFamily="34" charset="0"/>
                          <a:ea typeface="Times New Roman"/>
                          <a:cs typeface="Times New Roman"/>
                        </a:rPr>
                        <a:t>6</a:t>
                      </a:r>
                      <a:r>
                        <a:rPr lang="en-US" sz="1300" dirty="0" smtClean="0">
                          <a:latin typeface="Berlin Sans FB" pitchFamily="34" charset="0"/>
                          <a:ea typeface="Times New Roman"/>
                          <a:cs typeface="Times New Roman"/>
                        </a:rPr>
                        <a:t>5</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1300" dirty="0" smtClean="0">
                          <a:latin typeface="Berlin Sans FB" pitchFamily="34" charset="0"/>
                          <a:ea typeface="Times New Roman"/>
                          <a:cs typeface="Times New Roman"/>
                        </a:rPr>
                        <a:t>6</a:t>
                      </a:r>
                      <a:r>
                        <a:rPr lang="en-US" sz="1300" dirty="0" smtClean="0">
                          <a:latin typeface="Berlin Sans FB" pitchFamily="34" charset="0"/>
                          <a:ea typeface="Times New Roman"/>
                          <a:cs typeface="Times New Roman"/>
                        </a:rPr>
                        <a:t>5</a:t>
                      </a:r>
                      <a:r>
                        <a:rPr lang="id-ID" sz="1300" dirty="0" smtClean="0">
                          <a:latin typeface="Berlin Sans FB" pitchFamily="34" charset="0"/>
                          <a:ea typeface="Times New Roman"/>
                          <a:cs typeface="Times New Roman"/>
                        </a:rPr>
                        <a:t> ≤ </a:t>
                      </a:r>
                      <a:r>
                        <a:rPr lang="en-US" sz="1300" dirty="0" smtClean="0">
                          <a:latin typeface="Berlin Sans FB" pitchFamily="34" charset="0"/>
                          <a:ea typeface="Times New Roman"/>
                          <a:cs typeface="Times New Roman"/>
                        </a:rPr>
                        <a:t>n &lt; 76</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en-US" sz="1300" dirty="0" smtClean="0">
                          <a:latin typeface="Berlin Sans FB" pitchFamily="34" charset="0"/>
                          <a:ea typeface="Times New Roman"/>
                          <a:cs typeface="Times New Roman"/>
                        </a:rPr>
                        <a:t>76</a:t>
                      </a:r>
                      <a:r>
                        <a:rPr lang="id-ID" sz="1300" dirty="0" smtClean="0">
                          <a:latin typeface="Berlin Sans FB" pitchFamily="34" charset="0"/>
                          <a:ea typeface="Times New Roman"/>
                          <a:cs typeface="Times New Roman"/>
                        </a:rPr>
                        <a:t> ≤ </a:t>
                      </a:r>
                      <a:r>
                        <a:rPr lang="en-US" sz="1300" dirty="0" smtClean="0">
                          <a:latin typeface="Berlin Sans FB" pitchFamily="34" charset="0"/>
                          <a:ea typeface="Times New Roman"/>
                          <a:cs typeface="Times New Roman"/>
                        </a:rPr>
                        <a:t>n &lt; 88</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en-US" sz="1300" dirty="0" smtClean="0">
                          <a:latin typeface="Berlin Sans FB" pitchFamily="34" charset="0"/>
                          <a:ea typeface="Times New Roman"/>
                          <a:cs typeface="Times New Roman"/>
                        </a:rPr>
                        <a:t>88</a:t>
                      </a:r>
                      <a:r>
                        <a:rPr lang="en-US" sz="1300" baseline="0" dirty="0" smtClean="0">
                          <a:latin typeface="Berlin Sans FB" pitchFamily="34" charset="0"/>
                          <a:ea typeface="Times New Roman"/>
                          <a:cs typeface="Times New Roman"/>
                        </a:rPr>
                        <a:t> </a:t>
                      </a:r>
                      <a:r>
                        <a:rPr lang="id-ID" sz="1300" dirty="0" smtClean="0">
                          <a:latin typeface="Berlin Sans FB" pitchFamily="34" charset="0"/>
                          <a:ea typeface="Times New Roman"/>
                          <a:cs typeface="Times New Roman"/>
                        </a:rPr>
                        <a:t>≤</a:t>
                      </a:r>
                      <a:r>
                        <a:rPr lang="en-US" sz="1300" dirty="0" smtClean="0">
                          <a:latin typeface="Berlin Sans FB" pitchFamily="34" charset="0"/>
                          <a:ea typeface="Times New Roman"/>
                          <a:cs typeface="Times New Roman"/>
                        </a:rPr>
                        <a:t> n </a:t>
                      </a:r>
                      <a:r>
                        <a:rPr lang="id-ID" sz="1300" dirty="0" smtClean="0">
                          <a:latin typeface="Berlin Sans FB" pitchFamily="34" charset="0"/>
                          <a:ea typeface="Times New Roman"/>
                          <a:cs typeface="Times New Roman"/>
                        </a:rPr>
                        <a:t>≤ 100</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159288" y="5647748"/>
            <a:ext cx="2529444" cy="307777"/>
          </a:xfrm>
          <a:prstGeom prst="rect">
            <a:avLst/>
          </a:prstGeom>
          <a:noFill/>
        </p:spPr>
        <p:txBody>
          <a:bodyPr wrap="square" rtlCol="0">
            <a:spAutoFit/>
          </a:bodyPr>
          <a:lstStyle/>
          <a:p>
            <a:r>
              <a:rPr lang="en-US" sz="1400" dirty="0" err="1" smtClean="0">
                <a:latin typeface="Berlin Sans FB" pitchFamily="34" charset="0"/>
              </a:rPr>
              <a:t>Tabel</a:t>
            </a:r>
            <a:r>
              <a:rPr lang="en-US" sz="1400" dirty="0" smtClean="0">
                <a:latin typeface="Berlin Sans FB" pitchFamily="34" charset="0"/>
              </a:rPr>
              <a:t> Interval </a:t>
            </a:r>
            <a:r>
              <a:rPr lang="en-US" sz="1400" dirty="0" err="1" smtClean="0">
                <a:latin typeface="Berlin Sans FB" pitchFamily="34" charset="0"/>
              </a:rPr>
              <a:t>predikat</a:t>
            </a:r>
            <a:endParaRPr lang="en-US" sz="1400" dirty="0">
              <a:latin typeface="Berlin Sans FB"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2522490"/>
            <a:ext cx="9144000" cy="1576551"/>
          </a:xfrm>
          <a:solidFill>
            <a:schemeClr val="accent6">
              <a:lumMod val="20000"/>
              <a:lumOff val="80000"/>
            </a:schemeClr>
          </a:solidFill>
        </p:spPr>
        <p:txBody>
          <a:bodyPr anchor="ctr" anchorCtr="0">
            <a:normAutofit/>
          </a:bodyPr>
          <a:lstStyle/>
          <a:p>
            <a:pPr algn="ctr">
              <a:spcBef>
                <a:spcPts val="0"/>
              </a:spcBef>
            </a:pPr>
            <a:r>
              <a:rPr lang="id-ID" sz="5400" dirty="0" smtClean="0">
                <a:solidFill>
                  <a:srgbClr val="0000CC"/>
                </a:solidFill>
                <a:effectLst>
                  <a:outerShdw blurRad="38100" dist="38100" dir="2700000" algn="tl">
                    <a:srgbClr val="000000">
                      <a:alpha val="43137"/>
                    </a:srgbClr>
                  </a:outerShdw>
                </a:effectLst>
                <a:latin typeface="Berlin Sans FB Demi" pitchFamily="34" charset="0"/>
              </a:rPr>
              <a:t>KENAIKAN KELAS</a:t>
            </a:r>
          </a:p>
        </p:txBody>
      </p:sp>
    </p:spTree>
  </p:cSld>
  <p:clrMapOvr>
    <a:masterClrMapping/>
  </p:clrMapOvr>
  <p:transition>
    <p:comb/>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952" y="906512"/>
            <a:ext cx="8686800" cy="5651943"/>
          </a:xfrm>
        </p:spPr>
        <p:txBody>
          <a:bodyPr>
            <a:noAutofit/>
          </a:bodyPr>
          <a:lstStyle/>
          <a:p>
            <a:pPr marL="0" indent="0">
              <a:buNone/>
            </a:pPr>
            <a:r>
              <a:rPr lang="id-ID" sz="2000" dirty="0" smtClean="0">
                <a:latin typeface="Berlin Sans FB" pitchFamily="34" charset="0"/>
              </a:rPr>
              <a:t>Peserta didik dinyatakan naik kelas apabila memenuhi persyaratan sebagai berikut.</a:t>
            </a:r>
          </a:p>
          <a:p>
            <a:pPr marL="803275" lvl="1" indent="-441325">
              <a:buFont typeface="+mj-lt"/>
              <a:buAutoNum type="arabicPeriod"/>
            </a:pPr>
            <a:r>
              <a:rPr lang="id-ID" sz="2000" dirty="0" smtClean="0">
                <a:latin typeface="Berlin Sans FB" pitchFamily="34" charset="0"/>
              </a:rPr>
              <a:t>Menyelesaikan seluruh program pembelajaran dalam dua semester pada tahun pelajaran yang diikuti.</a:t>
            </a:r>
          </a:p>
          <a:p>
            <a:pPr marL="803275" lvl="1" indent="-441325">
              <a:buFont typeface="+mj-lt"/>
              <a:buAutoNum type="arabicPeriod"/>
            </a:pPr>
            <a:r>
              <a:rPr lang="id-ID" sz="2000" dirty="0" smtClean="0">
                <a:latin typeface="Berlin Sans FB" pitchFamily="34" charset="0"/>
              </a:rPr>
              <a:t>Predikat  sikap minimal BAIK yaitu memenuhi indikator kompetensi </a:t>
            </a:r>
            <a:r>
              <a:rPr lang="en-US" sz="2000" dirty="0" err="1" smtClean="0">
                <a:latin typeface="Berlin Sans FB" pitchFamily="34" charset="0"/>
              </a:rPr>
              <a:t>sesuai</a:t>
            </a:r>
            <a:r>
              <a:rPr lang="en-US" sz="2000" dirty="0" smtClean="0">
                <a:latin typeface="Berlin Sans FB" pitchFamily="34" charset="0"/>
              </a:rPr>
              <a:t> </a:t>
            </a:r>
            <a:r>
              <a:rPr lang="en-US" sz="2000" dirty="0" err="1" smtClean="0">
                <a:latin typeface="Berlin Sans FB" pitchFamily="34" charset="0"/>
              </a:rPr>
              <a:t>dengan</a:t>
            </a:r>
            <a:r>
              <a:rPr lang="en-US" sz="2000" dirty="0" smtClean="0">
                <a:latin typeface="Berlin Sans FB" pitchFamily="34" charset="0"/>
              </a:rPr>
              <a:t> </a:t>
            </a:r>
            <a:r>
              <a:rPr lang="en-US" sz="2000" dirty="0" err="1" smtClean="0">
                <a:latin typeface="Berlin Sans FB" pitchFamily="34" charset="0"/>
              </a:rPr>
              <a:t>kriteria</a:t>
            </a:r>
            <a:r>
              <a:rPr lang="en-US" sz="2000" dirty="0" smtClean="0">
                <a:latin typeface="Berlin Sans FB" pitchFamily="34" charset="0"/>
              </a:rPr>
              <a:t> yang </a:t>
            </a:r>
            <a:r>
              <a:rPr lang="en-US" sz="2000" dirty="0" err="1" smtClean="0">
                <a:latin typeface="Berlin Sans FB" pitchFamily="34" charset="0"/>
              </a:rPr>
              <a:t>ditetapkan</a:t>
            </a:r>
            <a:r>
              <a:rPr lang="en-US" sz="2000" dirty="0" smtClean="0">
                <a:latin typeface="Berlin Sans FB" pitchFamily="34" charset="0"/>
              </a:rPr>
              <a:t> </a:t>
            </a:r>
            <a:r>
              <a:rPr lang="en-US" sz="2000" dirty="0" err="1" smtClean="0">
                <a:latin typeface="Berlin Sans FB" pitchFamily="34" charset="0"/>
              </a:rPr>
              <a:t>oleh</a:t>
            </a:r>
            <a:r>
              <a:rPr lang="en-US" sz="2000" dirty="0" smtClean="0">
                <a:latin typeface="Berlin Sans FB" pitchFamily="34" charset="0"/>
              </a:rPr>
              <a:t> </a:t>
            </a:r>
            <a:r>
              <a:rPr lang="en-US" sz="2000" dirty="0" err="1" smtClean="0">
                <a:latin typeface="Berlin Sans FB" pitchFamily="34" charset="0"/>
              </a:rPr>
              <a:t>satuan</a:t>
            </a:r>
            <a:r>
              <a:rPr lang="en-US" sz="2000" dirty="0" smtClean="0">
                <a:latin typeface="Berlin Sans FB" pitchFamily="34" charset="0"/>
              </a:rPr>
              <a:t> </a:t>
            </a:r>
            <a:r>
              <a:rPr lang="en-US" sz="2000" dirty="0" err="1" smtClean="0">
                <a:latin typeface="Berlin Sans FB" pitchFamily="34" charset="0"/>
              </a:rPr>
              <a:t>pendidikan</a:t>
            </a:r>
            <a:r>
              <a:rPr lang="id-ID" sz="2000" dirty="0" smtClean="0">
                <a:latin typeface="Berlin Sans FB" pitchFamily="34" charset="0"/>
              </a:rPr>
              <a:t>.</a:t>
            </a:r>
          </a:p>
          <a:p>
            <a:pPr marL="803275" lvl="1" indent="-441325">
              <a:buFont typeface="+mj-lt"/>
              <a:buAutoNum type="arabicPeriod"/>
            </a:pPr>
            <a:r>
              <a:rPr lang="id-ID" sz="2000" dirty="0" smtClean="0">
                <a:latin typeface="Berlin Sans FB" pitchFamily="34" charset="0"/>
              </a:rPr>
              <a:t>Predikat</a:t>
            </a:r>
            <a:r>
              <a:rPr lang="en-US" sz="2000" dirty="0" smtClean="0">
                <a:latin typeface="Berlin Sans FB" pitchFamily="34" charset="0"/>
              </a:rPr>
              <a:t> </a:t>
            </a:r>
            <a:r>
              <a:rPr lang="en-US" sz="2000" dirty="0" err="1" smtClean="0">
                <a:latin typeface="Berlin Sans FB" pitchFamily="34" charset="0"/>
              </a:rPr>
              <a:t>kegiatan</a:t>
            </a:r>
            <a:r>
              <a:rPr lang="en-US" sz="2000" dirty="0" smtClean="0">
                <a:latin typeface="Berlin Sans FB" pitchFamily="34" charset="0"/>
              </a:rPr>
              <a:t> </a:t>
            </a:r>
            <a:r>
              <a:rPr lang="id-ID" sz="2000" dirty="0" smtClean="0">
                <a:latin typeface="Berlin Sans FB" pitchFamily="34" charset="0"/>
              </a:rPr>
              <a:t>ekstrakurikuler wajib pendidikan kepramukaan minimal BAIK</a:t>
            </a:r>
            <a:r>
              <a:rPr lang="en-US" sz="2000" dirty="0" smtClean="0">
                <a:latin typeface="Berlin Sans FB" pitchFamily="34" charset="0"/>
              </a:rPr>
              <a:t> </a:t>
            </a:r>
            <a:r>
              <a:rPr lang="en-US" sz="2000" dirty="0" err="1" smtClean="0">
                <a:latin typeface="Berlin Sans FB" pitchFamily="34" charset="0"/>
              </a:rPr>
              <a:t>sesuai</a:t>
            </a:r>
            <a:r>
              <a:rPr lang="en-US" sz="2000" dirty="0" smtClean="0">
                <a:latin typeface="Berlin Sans FB" pitchFamily="34" charset="0"/>
              </a:rPr>
              <a:t> </a:t>
            </a:r>
            <a:r>
              <a:rPr lang="en-US" sz="2000" dirty="0" err="1" smtClean="0">
                <a:latin typeface="Berlin Sans FB" pitchFamily="34" charset="0"/>
              </a:rPr>
              <a:t>dengan</a:t>
            </a:r>
            <a:r>
              <a:rPr lang="en-US" sz="2000" dirty="0" smtClean="0">
                <a:latin typeface="Berlin Sans FB" pitchFamily="34" charset="0"/>
              </a:rPr>
              <a:t> </a:t>
            </a:r>
            <a:r>
              <a:rPr lang="en-US" sz="2000" dirty="0" err="1" smtClean="0">
                <a:latin typeface="Berlin Sans FB" pitchFamily="34" charset="0"/>
              </a:rPr>
              <a:t>kriteria</a:t>
            </a:r>
            <a:r>
              <a:rPr lang="en-US" sz="2000" dirty="0" smtClean="0">
                <a:latin typeface="Berlin Sans FB" pitchFamily="34" charset="0"/>
              </a:rPr>
              <a:t> yang </a:t>
            </a:r>
            <a:r>
              <a:rPr lang="en-US" sz="2000" dirty="0" err="1" smtClean="0">
                <a:latin typeface="Berlin Sans FB" pitchFamily="34" charset="0"/>
              </a:rPr>
              <a:t>ditetapkan</a:t>
            </a:r>
            <a:r>
              <a:rPr lang="en-US" sz="2000" dirty="0" smtClean="0">
                <a:latin typeface="Berlin Sans FB" pitchFamily="34" charset="0"/>
              </a:rPr>
              <a:t> </a:t>
            </a:r>
            <a:r>
              <a:rPr lang="en-US" sz="2000" dirty="0" err="1" smtClean="0">
                <a:latin typeface="Berlin Sans FB" pitchFamily="34" charset="0"/>
              </a:rPr>
              <a:t>oleh</a:t>
            </a:r>
            <a:r>
              <a:rPr lang="en-US" sz="2000" dirty="0" smtClean="0">
                <a:latin typeface="Berlin Sans FB" pitchFamily="34" charset="0"/>
              </a:rPr>
              <a:t> </a:t>
            </a:r>
            <a:r>
              <a:rPr lang="en-US" sz="2000" dirty="0" err="1" smtClean="0">
                <a:latin typeface="Berlin Sans FB" pitchFamily="34" charset="0"/>
              </a:rPr>
              <a:t>satuan</a:t>
            </a:r>
            <a:r>
              <a:rPr lang="en-US" sz="2000" dirty="0" smtClean="0">
                <a:latin typeface="Berlin Sans FB" pitchFamily="34" charset="0"/>
              </a:rPr>
              <a:t> </a:t>
            </a:r>
            <a:r>
              <a:rPr lang="en-US" sz="2000" dirty="0" err="1" smtClean="0">
                <a:latin typeface="Berlin Sans FB" pitchFamily="34" charset="0"/>
              </a:rPr>
              <a:t>pendidikan</a:t>
            </a:r>
            <a:r>
              <a:rPr lang="id-ID" sz="2000" dirty="0" smtClean="0">
                <a:latin typeface="Berlin Sans FB" pitchFamily="34" charset="0"/>
              </a:rPr>
              <a:t>.</a:t>
            </a:r>
            <a:r>
              <a:rPr lang="en-US" sz="2000" dirty="0" smtClean="0">
                <a:latin typeface="Berlin Sans FB" pitchFamily="34" charset="0"/>
              </a:rPr>
              <a:t> </a:t>
            </a:r>
          </a:p>
          <a:p>
            <a:pPr marL="803275" lvl="1" indent="-441325">
              <a:buFont typeface="+mj-lt"/>
              <a:buAutoNum type="arabicPeriod"/>
            </a:pPr>
            <a:r>
              <a:rPr lang="nn-NO" sz="2000" dirty="0" smtClean="0">
                <a:latin typeface="Berlin Sans FB" pitchFamily="34" charset="0"/>
              </a:rPr>
              <a:t>Tidak memiliki lebih dari 2 (dua) mata pelajaran yang masing-masing capaian </a:t>
            </a:r>
            <a:r>
              <a:rPr lang="en-US" sz="2000" dirty="0" err="1" smtClean="0">
                <a:latin typeface="Berlin Sans FB" pitchFamily="34" charset="0"/>
              </a:rPr>
              <a:t>pengetahuan</a:t>
            </a:r>
            <a:r>
              <a:rPr lang="en-US" sz="2000" dirty="0" smtClean="0">
                <a:latin typeface="Berlin Sans FB" pitchFamily="34" charset="0"/>
              </a:rPr>
              <a:t> </a:t>
            </a:r>
            <a:r>
              <a:rPr lang="en-US" sz="2000" dirty="0" err="1" smtClean="0">
                <a:latin typeface="Berlin Sans FB" pitchFamily="34" charset="0"/>
              </a:rPr>
              <a:t>dan</a:t>
            </a:r>
            <a:r>
              <a:rPr lang="en-US" sz="2000" dirty="0" smtClean="0">
                <a:latin typeface="Berlin Sans FB" pitchFamily="34" charset="0"/>
              </a:rPr>
              <a:t>/</a:t>
            </a:r>
            <a:r>
              <a:rPr lang="en-US" sz="2000" dirty="0" err="1" smtClean="0">
                <a:latin typeface="Berlin Sans FB" pitchFamily="34" charset="0"/>
              </a:rPr>
              <a:t>atau</a:t>
            </a:r>
            <a:r>
              <a:rPr lang="en-US" sz="2000" dirty="0" smtClean="0">
                <a:latin typeface="Berlin Sans FB" pitchFamily="34" charset="0"/>
              </a:rPr>
              <a:t> </a:t>
            </a:r>
            <a:r>
              <a:rPr lang="en-US" sz="2000" dirty="0" err="1" smtClean="0">
                <a:latin typeface="Berlin Sans FB" pitchFamily="34" charset="0"/>
              </a:rPr>
              <a:t>keterampilan</a:t>
            </a:r>
            <a:r>
              <a:rPr lang="en-US" sz="2000" dirty="0" smtClean="0">
                <a:latin typeface="Berlin Sans FB" pitchFamily="34" charset="0"/>
              </a:rPr>
              <a:t> </a:t>
            </a:r>
            <a:r>
              <a:rPr lang="en-US" sz="2000" dirty="0" err="1" smtClean="0">
                <a:latin typeface="Berlin Sans FB" pitchFamily="34" charset="0"/>
              </a:rPr>
              <a:t>di</a:t>
            </a:r>
            <a:r>
              <a:rPr lang="en-US" sz="2000" dirty="0" smtClean="0">
                <a:latin typeface="Berlin Sans FB" pitchFamily="34" charset="0"/>
              </a:rPr>
              <a:t> </a:t>
            </a:r>
            <a:r>
              <a:rPr lang="en-US" sz="2000" dirty="0" err="1" smtClean="0">
                <a:latin typeface="Berlin Sans FB" pitchFamily="34" charset="0"/>
              </a:rPr>
              <a:t>bawah</a:t>
            </a:r>
            <a:r>
              <a:rPr lang="en-US" sz="2000" dirty="0" smtClean="0">
                <a:latin typeface="Berlin Sans FB" pitchFamily="34" charset="0"/>
              </a:rPr>
              <a:t> KKM. </a:t>
            </a:r>
            <a:r>
              <a:rPr lang="en-US" sz="2000" dirty="0" err="1" smtClean="0">
                <a:latin typeface="Berlin Sans FB" pitchFamily="34" charset="0"/>
              </a:rPr>
              <a:t>Apabila</a:t>
            </a:r>
            <a:r>
              <a:rPr lang="en-US" sz="2000" dirty="0" smtClean="0">
                <a:latin typeface="Berlin Sans FB" pitchFamily="34" charset="0"/>
              </a:rPr>
              <a:t> </a:t>
            </a:r>
            <a:r>
              <a:rPr lang="en-US" sz="2000" dirty="0" err="1" smtClean="0">
                <a:latin typeface="Berlin Sans FB" pitchFamily="34" charset="0"/>
              </a:rPr>
              <a:t>ada</a:t>
            </a:r>
            <a:r>
              <a:rPr lang="en-US" sz="2000" dirty="0" smtClean="0">
                <a:latin typeface="Berlin Sans FB" pitchFamily="34" charset="0"/>
              </a:rPr>
              <a:t> </a:t>
            </a:r>
            <a:r>
              <a:rPr lang="en-US" sz="2000" dirty="0" err="1" smtClean="0">
                <a:latin typeface="Berlin Sans FB" pitchFamily="34" charset="0"/>
              </a:rPr>
              <a:t>mata</a:t>
            </a:r>
            <a:r>
              <a:rPr lang="en-US" sz="2000" dirty="0" smtClean="0">
                <a:latin typeface="Berlin Sans FB" pitchFamily="34" charset="0"/>
              </a:rPr>
              <a:t> </a:t>
            </a:r>
            <a:r>
              <a:rPr lang="en-US" sz="2000" dirty="0" err="1" smtClean="0">
                <a:latin typeface="Berlin Sans FB" pitchFamily="34" charset="0"/>
              </a:rPr>
              <a:t>pelajaran</a:t>
            </a:r>
            <a:r>
              <a:rPr lang="en-US" sz="2000" dirty="0" smtClean="0">
                <a:latin typeface="Berlin Sans FB" pitchFamily="34" charset="0"/>
              </a:rPr>
              <a:t> yang </a:t>
            </a:r>
            <a:r>
              <a:rPr lang="en-US" sz="2000" dirty="0" err="1" smtClean="0">
                <a:latin typeface="Berlin Sans FB" pitchFamily="34" charset="0"/>
              </a:rPr>
              <a:t>tidak</a:t>
            </a:r>
            <a:r>
              <a:rPr lang="en-US" sz="2000" dirty="0" smtClean="0">
                <a:latin typeface="Berlin Sans FB" pitchFamily="34" charset="0"/>
              </a:rPr>
              <a:t> </a:t>
            </a:r>
            <a:r>
              <a:rPr lang="en-US" sz="2000" dirty="0" err="1" smtClean="0">
                <a:latin typeface="Berlin Sans FB" pitchFamily="34" charset="0"/>
              </a:rPr>
              <a:t>mencapai</a:t>
            </a:r>
            <a:r>
              <a:rPr lang="en-US" sz="2000" dirty="0" smtClean="0">
                <a:latin typeface="Berlin Sans FB" pitchFamily="34" charset="0"/>
              </a:rPr>
              <a:t> KKM </a:t>
            </a:r>
            <a:r>
              <a:rPr lang="en-US" sz="2000" dirty="0" err="1" smtClean="0">
                <a:latin typeface="Berlin Sans FB" pitchFamily="34" charset="0"/>
              </a:rPr>
              <a:t>pada</a:t>
            </a:r>
            <a:r>
              <a:rPr lang="en-US" sz="2000" dirty="0" smtClean="0">
                <a:latin typeface="Berlin Sans FB" pitchFamily="34" charset="0"/>
              </a:rPr>
              <a:t> semester </a:t>
            </a:r>
            <a:r>
              <a:rPr lang="en-US" sz="2000" dirty="0" err="1" smtClean="0">
                <a:latin typeface="Berlin Sans FB" pitchFamily="34" charset="0"/>
              </a:rPr>
              <a:t>ganjil</a:t>
            </a:r>
            <a:r>
              <a:rPr lang="en-US" sz="2000" dirty="0" smtClean="0">
                <a:latin typeface="Berlin Sans FB" pitchFamily="34" charset="0"/>
              </a:rPr>
              <a:t> </a:t>
            </a:r>
            <a:r>
              <a:rPr lang="en-US" sz="2000" dirty="0" err="1" smtClean="0">
                <a:latin typeface="Berlin Sans FB" pitchFamily="34" charset="0"/>
              </a:rPr>
              <a:t>dan</a:t>
            </a:r>
            <a:r>
              <a:rPr lang="en-US" sz="2000" dirty="0" smtClean="0">
                <a:latin typeface="Berlin Sans FB" pitchFamily="34" charset="0"/>
              </a:rPr>
              <a:t>/</a:t>
            </a:r>
            <a:r>
              <a:rPr lang="en-US" sz="2000" dirty="0" err="1" smtClean="0">
                <a:latin typeface="Berlin Sans FB" pitchFamily="34" charset="0"/>
              </a:rPr>
              <a:t>atau</a:t>
            </a:r>
            <a:r>
              <a:rPr lang="en-US" sz="2000" dirty="0" smtClean="0">
                <a:latin typeface="Berlin Sans FB" pitchFamily="34" charset="0"/>
              </a:rPr>
              <a:t> semester </a:t>
            </a:r>
            <a:r>
              <a:rPr lang="en-US" sz="2000" dirty="0" err="1" smtClean="0">
                <a:latin typeface="Berlin Sans FB" pitchFamily="34" charset="0"/>
              </a:rPr>
              <a:t>genap</a:t>
            </a:r>
            <a:r>
              <a:rPr lang="en-US" sz="2000" dirty="0" smtClean="0">
                <a:latin typeface="Berlin Sans FB" pitchFamily="34" charset="0"/>
              </a:rPr>
              <a:t>, </a:t>
            </a:r>
            <a:r>
              <a:rPr lang="en-US" sz="2000" dirty="0" err="1" smtClean="0">
                <a:latin typeface="Berlin Sans FB" pitchFamily="34" charset="0"/>
              </a:rPr>
              <a:t>maka</a:t>
            </a:r>
            <a:r>
              <a:rPr lang="en-US" sz="2000" dirty="0" smtClean="0">
                <a:latin typeface="Berlin Sans FB" pitchFamily="34" charset="0"/>
              </a:rPr>
              <a:t> </a:t>
            </a:r>
            <a:r>
              <a:rPr lang="en-US" sz="2000" dirty="0" err="1" smtClean="0">
                <a:latin typeface="Berlin Sans FB" pitchFamily="34" charset="0"/>
              </a:rPr>
              <a:t>ketuntasan</a:t>
            </a:r>
            <a:r>
              <a:rPr lang="en-US" sz="2000" dirty="0" smtClean="0">
                <a:latin typeface="Berlin Sans FB" pitchFamily="34" charset="0"/>
              </a:rPr>
              <a:t> </a:t>
            </a:r>
            <a:r>
              <a:rPr lang="en-US" sz="2000" dirty="0" err="1" smtClean="0">
                <a:latin typeface="Berlin Sans FB" pitchFamily="34" charset="0"/>
              </a:rPr>
              <a:t>mata</a:t>
            </a:r>
            <a:r>
              <a:rPr lang="en-US" sz="2000" dirty="0" smtClean="0">
                <a:latin typeface="Berlin Sans FB" pitchFamily="34" charset="0"/>
              </a:rPr>
              <a:t> </a:t>
            </a:r>
            <a:r>
              <a:rPr lang="en-US" sz="2000" dirty="0" err="1" smtClean="0">
                <a:latin typeface="Berlin Sans FB" pitchFamily="34" charset="0"/>
              </a:rPr>
              <a:t>pelajaran</a:t>
            </a:r>
            <a:r>
              <a:rPr lang="en-US" sz="2000" dirty="0" smtClean="0">
                <a:latin typeface="Berlin Sans FB" pitchFamily="34" charset="0"/>
              </a:rPr>
              <a:t> </a:t>
            </a:r>
            <a:r>
              <a:rPr lang="en-US" sz="2000" dirty="0" err="1" smtClean="0">
                <a:latin typeface="Berlin Sans FB" pitchFamily="34" charset="0"/>
              </a:rPr>
              <a:t>diambil</a:t>
            </a:r>
            <a:r>
              <a:rPr lang="en-US" sz="2000" dirty="0" smtClean="0">
                <a:latin typeface="Berlin Sans FB" pitchFamily="34" charset="0"/>
              </a:rPr>
              <a:t> </a:t>
            </a:r>
            <a:r>
              <a:rPr lang="en-US" sz="2000" dirty="0" err="1" smtClean="0">
                <a:latin typeface="Berlin Sans FB" pitchFamily="34" charset="0"/>
              </a:rPr>
              <a:t>dari</a:t>
            </a:r>
            <a:r>
              <a:rPr lang="en-US" sz="2000" dirty="0" smtClean="0">
                <a:latin typeface="Berlin Sans FB" pitchFamily="34" charset="0"/>
              </a:rPr>
              <a:t> rata-rata </a:t>
            </a:r>
            <a:r>
              <a:rPr lang="en-US" sz="2000" dirty="0" err="1" smtClean="0">
                <a:latin typeface="Berlin Sans FB" pitchFamily="34" charset="0"/>
              </a:rPr>
              <a:t>nilai</a:t>
            </a:r>
            <a:r>
              <a:rPr lang="en-US" sz="2000" dirty="0" smtClean="0">
                <a:latin typeface="Berlin Sans FB" pitchFamily="34" charset="0"/>
              </a:rPr>
              <a:t> </a:t>
            </a:r>
            <a:r>
              <a:rPr lang="en-US" sz="2000" dirty="0" err="1" smtClean="0">
                <a:latin typeface="Berlin Sans FB" pitchFamily="34" charset="0"/>
              </a:rPr>
              <a:t>setiap</a:t>
            </a:r>
            <a:r>
              <a:rPr lang="en-US" sz="2000" dirty="0" smtClean="0">
                <a:latin typeface="Berlin Sans FB" pitchFamily="34" charset="0"/>
              </a:rPr>
              <a:t> </a:t>
            </a:r>
            <a:r>
              <a:rPr lang="en-US" sz="2000" dirty="0" err="1" smtClean="0">
                <a:latin typeface="Berlin Sans FB" pitchFamily="34" charset="0"/>
              </a:rPr>
              <a:t>aspek</a:t>
            </a:r>
            <a:r>
              <a:rPr lang="en-US" sz="2000" dirty="0" smtClean="0">
                <a:latin typeface="Berlin Sans FB" pitchFamily="34" charset="0"/>
              </a:rPr>
              <a:t> </a:t>
            </a:r>
            <a:r>
              <a:rPr lang="en-US" sz="2000" dirty="0" err="1" smtClean="0">
                <a:latin typeface="Berlin Sans FB" pitchFamily="34" charset="0"/>
              </a:rPr>
              <a:t>mata</a:t>
            </a:r>
            <a:r>
              <a:rPr lang="en-US" sz="2000" dirty="0" smtClean="0">
                <a:latin typeface="Berlin Sans FB" pitchFamily="34" charset="0"/>
              </a:rPr>
              <a:t> </a:t>
            </a:r>
            <a:r>
              <a:rPr lang="en-US" sz="2000" dirty="0" err="1" smtClean="0">
                <a:latin typeface="Berlin Sans FB" pitchFamily="34" charset="0"/>
              </a:rPr>
              <a:t>pelajaran</a:t>
            </a:r>
            <a:r>
              <a:rPr lang="en-US" sz="2000" dirty="0" smtClean="0">
                <a:latin typeface="Berlin Sans FB" pitchFamily="34" charset="0"/>
              </a:rPr>
              <a:t> </a:t>
            </a:r>
            <a:r>
              <a:rPr lang="en-US" sz="2000" dirty="0" err="1" smtClean="0">
                <a:latin typeface="Berlin Sans FB" pitchFamily="34" charset="0"/>
              </a:rPr>
              <a:t>pada</a:t>
            </a:r>
            <a:r>
              <a:rPr lang="en-US" sz="2000" dirty="0" smtClean="0">
                <a:latin typeface="Berlin Sans FB" pitchFamily="34" charset="0"/>
              </a:rPr>
              <a:t> semester </a:t>
            </a:r>
            <a:r>
              <a:rPr lang="en-US" sz="2000" dirty="0" err="1" smtClean="0">
                <a:latin typeface="Berlin Sans FB" pitchFamily="34" charset="0"/>
              </a:rPr>
              <a:t>ganjil</a:t>
            </a:r>
            <a:r>
              <a:rPr lang="en-US" sz="2000" dirty="0" smtClean="0">
                <a:latin typeface="Berlin Sans FB" pitchFamily="34" charset="0"/>
              </a:rPr>
              <a:t> </a:t>
            </a:r>
            <a:r>
              <a:rPr lang="en-US" sz="2000" dirty="0" err="1" smtClean="0">
                <a:latin typeface="Berlin Sans FB" pitchFamily="34" charset="0"/>
              </a:rPr>
              <a:t>dan</a:t>
            </a:r>
            <a:r>
              <a:rPr lang="en-US" sz="2000" dirty="0" smtClean="0">
                <a:latin typeface="Berlin Sans FB" pitchFamily="34" charset="0"/>
              </a:rPr>
              <a:t> </a:t>
            </a:r>
            <a:r>
              <a:rPr lang="en-US" sz="2000" dirty="0" err="1" smtClean="0">
                <a:latin typeface="Berlin Sans FB" pitchFamily="34" charset="0"/>
              </a:rPr>
              <a:t>genap</a:t>
            </a:r>
            <a:endParaRPr lang="id-ID" sz="2000" dirty="0" smtClean="0">
              <a:latin typeface="Berlin Sans FB" pitchFamily="34" charset="0"/>
            </a:endParaRPr>
          </a:p>
          <a:p>
            <a:pPr marL="803275" lvl="1" indent="-441325">
              <a:buFont typeface="+mj-lt"/>
              <a:buAutoNum type="arabicPeriod"/>
            </a:pPr>
            <a:r>
              <a:rPr lang="id-ID" sz="2000" dirty="0" smtClean="0">
                <a:latin typeface="Berlin Sans FB" pitchFamily="34" charset="0"/>
              </a:rPr>
              <a:t>Satuan pendidikan dapat menambahkan kriteria sesuai dengan kebutuhan masing-masing.</a:t>
            </a:r>
          </a:p>
          <a:p>
            <a:pPr marL="803275" lvl="1" indent="-441325">
              <a:buFont typeface="+mj-lt"/>
              <a:buAutoNum type="arabicPeriod"/>
            </a:pPr>
            <a:endParaRPr lang="id-ID" sz="2000" dirty="0" smtClean="0">
              <a:latin typeface="Berlin Sans FB" pitchFamily="34" charset="0"/>
            </a:endParaRPr>
          </a:p>
        </p:txBody>
      </p:sp>
      <p:sp>
        <p:nvSpPr>
          <p:cNvPr id="4" name="Text Placeholder 2"/>
          <p:cNvSpPr txBox="1">
            <a:spLocks/>
          </p:cNvSpPr>
          <p:nvPr/>
        </p:nvSpPr>
        <p:spPr>
          <a:xfrm>
            <a:off x="0" y="0"/>
            <a:ext cx="9144000" cy="725207"/>
          </a:xfrm>
          <a:prstGeom prst="rect">
            <a:avLst/>
          </a:prstGeom>
          <a:solidFill>
            <a:schemeClr val="accent6">
              <a:lumMod val="20000"/>
              <a:lumOff val="80000"/>
            </a:schemeClr>
          </a:solidFill>
        </p:spPr>
        <p:txBody>
          <a:bodyPr vert="horz" lIns="91440" tIns="45720" rIns="91440" bIns="45720" rtlCol="0">
            <a:normAutofit/>
          </a:bodyPr>
          <a:lstStyle/>
          <a:p>
            <a:pPr marL="342900" marR="0" lvl="0" indent="-342900" algn="ctr" defTabSz="914400" rtl="0" eaLnBrk="1" fontAlgn="auto" latinLnBrk="0" hangingPunct="1">
              <a:lnSpc>
                <a:spcPct val="100000"/>
              </a:lnSpc>
              <a:spcBef>
                <a:spcPts val="0"/>
              </a:spcBef>
              <a:spcAft>
                <a:spcPts val="0"/>
              </a:spcAft>
              <a:buClrTx/>
              <a:buSzTx/>
              <a:tabLst/>
              <a:defRPr/>
            </a:pPr>
            <a:r>
              <a:rPr kumimoji="0" lang="id-ID" sz="3600" b="0" i="0" u="none" strike="noStrike" kern="1200" cap="none" spc="0" normalizeH="0" baseline="0" noProof="0" dirty="0" smtClean="0">
                <a:ln>
                  <a:noFill/>
                </a:ln>
                <a:solidFill>
                  <a:srgbClr val="0000CC"/>
                </a:solidFill>
                <a:effectLst>
                  <a:outerShdw blurRad="38100" dist="38100" dir="2700000" algn="tl">
                    <a:srgbClr val="000000">
                      <a:alpha val="43137"/>
                    </a:srgbClr>
                  </a:outerShdw>
                </a:effectLst>
                <a:uLnTx/>
                <a:uFillTx/>
                <a:latin typeface="Berlin Sans FB Demi" pitchFamily="34" charset="0"/>
                <a:ea typeface="+mn-ea"/>
                <a:cs typeface="+mn-cs"/>
              </a:rPr>
              <a:t>KENAIKAN KELAS</a:t>
            </a:r>
          </a:p>
          <a:p>
            <a:pPr marL="342900" marR="0" lvl="0" indent="-342900" algn="ctr"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id-ID" sz="3600" b="0"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Berlin Sans FB Demi" pitchFamily="34" charset="0"/>
              <a:ea typeface="+mn-ea"/>
              <a:cs typeface="+mn-cs"/>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9442" name="Picture 2"/>
          <p:cNvPicPr>
            <a:picLocks noChangeAspect="1" noChangeArrowheads="1"/>
          </p:cNvPicPr>
          <p:nvPr/>
        </p:nvPicPr>
        <p:blipFill>
          <a:blip r:embed="rId2" cstate="print"/>
          <a:srcRect l="23749" t="10129" r="14455" b="17242"/>
          <a:stretch>
            <a:fillRect/>
          </a:stretch>
        </p:blipFill>
        <p:spPr bwMode="auto">
          <a:xfrm>
            <a:off x="220712" y="551802"/>
            <a:ext cx="8749862" cy="5312968"/>
          </a:xfrm>
          <a:prstGeom prst="rect">
            <a:avLst/>
          </a:prstGeom>
          <a:noFill/>
          <a:ln w="9525">
            <a:noFill/>
            <a:miter lim="800000"/>
            <a:headEnd/>
            <a:tailEnd/>
          </a:ln>
        </p:spPr>
      </p:pic>
      <p:sp>
        <p:nvSpPr>
          <p:cNvPr id="3" name="Text Placeholder 2"/>
          <p:cNvSpPr txBox="1">
            <a:spLocks/>
          </p:cNvSpPr>
          <p:nvPr/>
        </p:nvSpPr>
        <p:spPr>
          <a:xfrm>
            <a:off x="0" y="1"/>
            <a:ext cx="9144000" cy="472966"/>
          </a:xfrm>
          <a:prstGeom prst="rect">
            <a:avLst/>
          </a:prstGeom>
          <a:solidFill>
            <a:schemeClr val="accent6">
              <a:lumMod val="20000"/>
              <a:lumOff val="80000"/>
            </a:schemeClr>
          </a:solidFill>
        </p:spPr>
        <p:txBody>
          <a:bodyPr vert="horz" lIns="91440" tIns="45720" rIns="91440" bIns="45720" rtlCol="0">
            <a:normAutofit/>
          </a:bodyPr>
          <a:lstStyle/>
          <a:p>
            <a:pPr marL="342900" marR="0" lvl="0" indent="-342900" algn="ctr" defTabSz="914400" rtl="0" eaLnBrk="1" fontAlgn="auto" latinLnBrk="0" hangingPunct="1">
              <a:lnSpc>
                <a:spcPct val="100000"/>
              </a:lnSpc>
              <a:spcBef>
                <a:spcPts val="0"/>
              </a:spcBef>
              <a:spcAft>
                <a:spcPts val="0"/>
              </a:spcAft>
              <a:buClrTx/>
              <a:buSzTx/>
              <a:tabLst/>
              <a:defRPr/>
            </a:pPr>
            <a:r>
              <a:rPr kumimoji="0" lang="en-US" sz="2400" b="0" i="0" u="none" strike="noStrike" kern="1200" cap="none" spc="0" normalizeH="0" baseline="0" noProof="0" dirty="0" smtClean="0">
                <a:ln>
                  <a:noFill/>
                </a:ln>
                <a:solidFill>
                  <a:srgbClr val="0000CC"/>
                </a:solidFill>
                <a:uLnTx/>
                <a:uFillTx/>
                <a:latin typeface="Berlin Sans FB Demi" pitchFamily="34" charset="0"/>
                <a:ea typeface="+mn-ea"/>
                <a:cs typeface="+mn-cs"/>
              </a:rPr>
              <a:t>CONTOH PENGOLAHAN KETUNTASAN KENAIKAN KELAS</a:t>
            </a:r>
            <a:endParaRPr kumimoji="0" lang="id-ID" sz="2400" b="0" i="0" u="none" strike="noStrike" kern="1200" cap="none" spc="0" normalizeH="0" baseline="0" noProof="0" dirty="0" smtClean="0">
              <a:ln>
                <a:noFill/>
              </a:ln>
              <a:solidFill>
                <a:srgbClr val="0000CC"/>
              </a:solidFill>
              <a:uLnTx/>
              <a:uFillTx/>
              <a:latin typeface="Berlin Sans FB Demi" pitchFamily="34" charset="0"/>
              <a:ea typeface="+mn-ea"/>
              <a:cs typeface="+mn-cs"/>
            </a:endParaRPr>
          </a:p>
          <a:p>
            <a:pPr marL="342900" marR="0" lvl="0" indent="-342900" algn="ctr"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id-ID" sz="2400" b="0" i="0" u="none" strike="noStrike" kern="1200" cap="none" spc="0" normalizeH="0" baseline="0" noProof="0" dirty="0">
              <a:ln>
                <a:noFill/>
              </a:ln>
              <a:solidFill>
                <a:srgbClr val="0000CC"/>
              </a:solidFill>
              <a:uLnTx/>
              <a:uFillTx/>
              <a:latin typeface="Berlin Sans FB Demi" pitchFamily="34" charset="0"/>
              <a:ea typeface="+mn-ea"/>
              <a:cs typeface="+mn-cs"/>
            </a:endParaRPr>
          </a:p>
        </p:txBody>
      </p:sp>
      <p:graphicFrame>
        <p:nvGraphicFramePr>
          <p:cNvPr id="4" name="Table 3"/>
          <p:cNvGraphicFramePr>
            <a:graphicFrameLocks noGrp="1"/>
          </p:cNvGraphicFramePr>
          <p:nvPr/>
        </p:nvGraphicFramePr>
        <p:xfrm>
          <a:off x="293618" y="5911401"/>
          <a:ext cx="3598223" cy="808003"/>
        </p:xfrm>
        <a:graphic>
          <a:graphicData uri="http://schemas.openxmlformats.org/drawingml/2006/table">
            <a:tbl>
              <a:tblPr/>
              <a:tblGrid>
                <a:gridCol w="724395"/>
                <a:gridCol w="938150"/>
                <a:gridCol w="961902"/>
                <a:gridCol w="973776"/>
              </a:tblGrid>
              <a:tr h="274965">
                <a:tc gridSpan="4">
                  <a:txBody>
                    <a:bodyPr/>
                    <a:lstStyle/>
                    <a:p>
                      <a:pPr indent="-228600" algn="ctr">
                        <a:lnSpc>
                          <a:spcPct val="115000"/>
                        </a:lnSpc>
                        <a:spcAft>
                          <a:spcPts val="0"/>
                        </a:spcAft>
                      </a:pPr>
                      <a:r>
                        <a:rPr lang="id-ID" sz="1300" dirty="0">
                          <a:latin typeface="Berlin Sans FB" pitchFamily="34" charset="0"/>
                          <a:ea typeface="Times New Roman"/>
                          <a:cs typeface="Times New Roman"/>
                        </a:rPr>
                        <a:t>Predikat</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r>
              <a:tr h="236163">
                <a:tc>
                  <a:txBody>
                    <a:bodyPr/>
                    <a:lstStyle/>
                    <a:p>
                      <a:pPr indent="-226695" algn="ctr">
                        <a:lnSpc>
                          <a:spcPct val="115000"/>
                        </a:lnSpc>
                        <a:spcAft>
                          <a:spcPts val="0"/>
                        </a:spcAft>
                      </a:pPr>
                      <a:r>
                        <a:rPr lang="id-ID" sz="1300" dirty="0" smtClean="0">
                          <a:latin typeface="Berlin Sans FB" pitchFamily="34" charset="0"/>
                          <a:ea typeface="Times New Roman"/>
                          <a:cs typeface="Times New Roman"/>
                        </a:rPr>
                        <a:t>D</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indent="-226695" algn="ctr">
                        <a:lnSpc>
                          <a:spcPct val="115000"/>
                        </a:lnSpc>
                        <a:spcAft>
                          <a:spcPts val="0"/>
                        </a:spcAft>
                      </a:pPr>
                      <a:r>
                        <a:rPr lang="id-ID" sz="1300" dirty="0" smtClean="0">
                          <a:latin typeface="Berlin Sans FB" pitchFamily="34" charset="0"/>
                          <a:ea typeface="Times New Roman"/>
                          <a:cs typeface="Times New Roman"/>
                        </a:rPr>
                        <a:t>C</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indent="-226695" algn="ctr">
                        <a:lnSpc>
                          <a:spcPct val="115000"/>
                        </a:lnSpc>
                        <a:spcAft>
                          <a:spcPts val="0"/>
                        </a:spcAft>
                      </a:pPr>
                      <a:r>
                        <a:rPr lang="id-ID" sz="1300" dirty="0" smtClean="0">
                          <a:latin typeface="Berlin Sans FB" pitchFamily="34" charset="0"/>
                          <a:ea typeface="Times New Roman"/>
                          <a:cs typeface="Times New Roman"/>
                        </a:rPr>
                        <a:t>B</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indent="-226695" algn="ctr">
                        <a:lnSpc>
                          <a:spcPct val="115000"/>
                        </a:lnSpc>
                        <a:spcAft>
                          <a:spcPts val="0"/>
                        </a:spcAft>
                      </a:pPr>
                      <a:r>
                        <a:rPr lang="id-ID" sz="1300" dirty="0" smtClean="0">
                          <a:latin typeface="Berlin Sans FB" pitchFamily="34" charset="0"/>
                          <a:ea typeface="Times New Roman"/>
                          <a:cs typeface="Times New Roman"/>
                        </a:rPr>
                        <a:t>A</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296875">
                <a:tc>
                  <a:txBody>
                    <a:bodyPr/>
                    <a:lstStyle/>
                    <a:p>
                      <a:pPr indent="-226695" algn="ctr">
                        <a:lnSpc>
                          <a:spcPct val="115000"/>
                        </a:lnSpc>
                        <a:spcAft>
                          <a:spcPts val="0"/>
                        </a:spcAft>
                      </a:pPr>
                      <a:r>
                        <a:rPr lang="id-ID" sz="1300" dirty="0" smtClean="0">
                          <a:latin typeface="Berlin Sans FB" pitchFamily="34" charset="0"/>
                          <a:ea typeface="Times New Roman"/>
                          <a:cs typeface="Times New Roman"/>
                        </a:rPr>
                        <a:t>&lt;</a:t>
                      </a:r>
                      <a:r>
                        <a:rPr lang="en-US" sz="1300" dirty="0" smtClean="0">
                          <a:latin typeface="Berlin Sans FB" pitchFamily="34" charset="0"/>
                          <a:ea typeface="Times New Roman"/>
                          <a:cs typeface="Times New Roman"/>
                        </a:rPr>
                        <a:t> </a:t>
                      </a:r>
                      <a:r>
                        <a:rPr lang="id-ID" sz="1300" dirty="0" smtClean="0">
                          <a:latin typeface="Berlin Sans FB" pitchFamily="34" charset="0"/>
                          <a:ea typeface="Times New Roman"/>
                          <a:cs typeface="Times New Roman"/>
                        </a:rPr>
                        <a:t>6</a:t>
                      </a:r>
                      <a:r>
                        <a:rPr lang="en-US" sz="1300" dirty="0" smtClean="0">
                          <a:latin typeface="Berlin Sans FB" pitchFamily="34" charset="0"/>
                          <a:ea typeface="Times New Roman"/>
                          <a:cs typeface="Times New Roman"/>
                        </a:rPr>
                        <a:t>5</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1300" dirty="0" smtClean="0">
                          <a:latin typeface="Berlin Sans FB" pitchFamily="34" charset="0"/>
                          <a:ea typeface="Times New Roman"/>
                          <a:cs typeface="Times New Roman"/>
                        </a:rPr>
                        <a:t>6</a:t>
                      </a:r>
                      <a:r>
                        <a:rPr lang="en-US" sz="1300" dirty="0" smtClean="0">
                          <a:latin typeface="Berlin Sans FB" pitchFamily="34" charset="0"/>
                          <a:ea typeface="Times New Roman"/>
                          <a:cs typeface="Times New Roman"/>
                        </a:rPr>
                        <a:t>5</a:t>
                      </a:r>
                      <a:r>
                        <a:rPr lang="id-ID" sz="1300" dirty="0" smtClean="0">
                          <a:latin typeface="Berlin Sans FB" pitchFamily="34" charset="0"/>
                          <a:ea typeface="Times New Roman"/>
                          <a:cs typeface="Times New Roman"/>
                        </a:rPr>
                        <a:t> ≤ </a:t>
                      </a:r>
                      <a:r>
                        <a:rPr lang="en-US" sz="1300" dirty="0" smtClean="0">
                          <a:latin typeface="Berlin Sans FB" pitchFamily="34" charset="0"/>
                          <a:ea typeface="Times New Roman"/>
                          <a:cs typeface="Times New Roman"/>
                        </a:rPr>
                        <a:t>n &lt; 76</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en-US" sz="1300" dirty="0" smtClean="0">
                          <a:latin typeface="Berlin Sans FB" pitchFamily="34" charset="0"/>
                          <a:ea typeface="Times New Roman"/>
                          <a:cs typeface="Times New Roman"/>
                        </a:rPr>
                        <a:t>76</a:t>
                      </a:r>
                      <a:r>
                        <a:rPr lang="id-ID" sz="1300" dirty="0" smtClean="0">
                          <a:latin typeface="Berlin Sans FB" pitchFamily="34" charset="0"/>
                          <a:ea typeface="Times New Roman"/>
                          <a:cs typeface="Times New Roman"/>
                        </a:rPr>
                        <a:t> ≤ </a:t>
                      </a:r>
                      <a:r>
                        <a:rPr lang="en-US" sz="1300" dirty="0" smtClean="0">
                          <a:latin typeface="Berlin Sans FB" pitchFamily="34" charset="0"/>
                          <a:ea typeface="Times New Roman"/>
                          <a:cs typeface="Times New Roman"/>
                        </a:rPr>
                        <a:t>n &lt; 88</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en-US" sz="1300" dirty="0" smtClean="0">
                          <a:latin typeface="Berlin Sans FB" pitchFamily="34" charset="0"/>
                          <a:ea typeface="Times New Roman"/>
                          <a:cs typeface="Times New Roman"/>
                        </a:rPr>
                        <a:t>88</a:t>
                      </a:r>
                      <a:r>
                        <a:rPr lang="en-US" sz="1300" baseline="0" dirty="0" smtClean="0">
                          <a:latin typeface="Berlin Sans FB" pitchFamily="34" charset="0"/>
                          <a:ea typeface="Times New Roman"/>
                          <a:cs typeface="Times New Roman"/>
                        </a:rPr>
                        <a:t> </a:t>
                      </a:r>
                      <a:r>
                        <a:rPr lang="id-ID" sz="1300" dirty="0" smtClean="0">
                          <a:latin typeface="Berlin Sans FB" pitchFamily="34" charset="0"/>
                          <a:ea typeface="Times New Roman"/>
                          <a:cs typeface="Times New Roman"/>
                        </a:rPr>
                        <a:t>≤</a:t>
                      </a:r>
                      <a:r>
                        <a:rPr lang="en-US" sz="1300" dirty="0" smtClean="0">
                          <a:latin typeface="Berlin Sans FB" pitchFamily="34" charset="0"/>
                          <a:ea typeface="Times New Roman"/>
                          <a:cs typeface="Times New Roman"/>
                        </a:rPr>
                        <a:t> n </a:t>
                      </a:r>
                      <a:r>
                        <a:rPr lang="id-ID" sz="1300" dirty="0" smtClean="0">
                          <a:latin typeface="Berlin Sans FB" pitchFamily="34" charset="0"/>
                          <a:ea typeface="Times New Roman"/>
                          <a:cs typeface="Times New Roman"/>
                        </a:rPr>
                        <a:t>≤ 100</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30657" y="1841368"/>
            <a:ext cx="5670142" cy="1200329"/>
          </a:xfrm>
          <a:prstGeom prst="rect">
            <a:avLst/>
          </a:prstGeom>
          <a:noFill/>
        </p:spPr>
        <p:txBody>
          <a:bodyPr wrap="none" rtlCol="0">
            <a:spAutoFit/>
          </a:bodyPr>
          <a:lstStyle/>
          <a:p>
            <a:r>
              <a:rPr lang="en-US" sz="7200" dirty="0" err="1">
                <a:solidFill>
                  <a:srgbClr val="000090"/>
                </a:solidFill>
                <a:latin typeface="Century Gothic"/>
                <a:cs typeface="Century Gothic"/>
              </a:rPr>
              <a:t>Terima</a:t>
            </a:r>
            <a:r>
              <a:rPr lang="en-US" sz="7200" dirty="0">
                <a:solidFill>
                  <a:srgbClr val="000090"/>
                </a:solidFill>
                <a:latin typeface="Century Gothic"/>
                <a:cs typeface="Century Gothic"/>
              </a:rPr>
              <a:t> </a:t>
            </a:r>
            <a:r>
              <a:rPr lang="en-US" sz="7200" dirty="0" err="1">
                <a:solidFill>
                  <a:srgbClr val="000090"/>
                </a:solidFill>
                <a:latin typeface="Century Gothic"/>
                <a:cs typeface="Century Gothic"/>
              </a:rPr>
              <a:t>Kasih</a:t>
            </a:r>
            <a:endParaRPr lang="en-US" sz="7200" dirty="0">
              <a:solidFill>
                <a:srgbClr val="000090"/>
              </a:solidFill>
              <a:latin typeface="Century Gothic"/>
              <a:cs typeface="Century Gothic"/>
            </a:endParaRPr>
          </a:p>
        </p:txBody>
      </p:sp>
      <p:cxnSp>
        <p:nvCxnSpPr>
          <p:cNvPr id="4" name="Straight Connector 3"/>
          <p:cNvCxnSpPr/>
          <p:nvPr/>
        </p:nvCxnSpPr>
        <p:spPr>
          <a:xfrm>
            <a:off x="1193444" y="3031712"/>
            <a:ext cx="7543178" cy="0"/>
          </a:xfrm>
          <a:prstGeom prst="line">
            <a:avLst/>
          </a:prstGeom>
          <a:ln w="28575" cmpd="sng">
            <a:headEnd type="diamond"/>
            <a:tailEnd type="diamond"/>
          </a:ln>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1047495" y="3394690"/>
            <a:ext cx="4698722" cy="769441"/>
          </a:xfrm>
          <a:prstGeom prst="rect">
            <a:avLst/>
          </a:prstGeom>
          <a:noFill/>
        </p:spPr>
        <p:txBody>
          <a:bodyPr wrap="none" rtlCol="0">
            <a:spAutoFit/>
          </a:bodyPr>
          <a:lstStyle/>
          <a:p>
            <a:r>
              <a:rPr lang="en-US" sz="4400" dirty="0" err="1">
                <a:solidFill>
                  <a:srgbClr val="0000CC"/>
                </a:solidFill>
                <a:latin typeface="Chalkduster"/>
                <a:cs typeface="Chalkduster"/>
              </a:rPr>
              <a:t>Selamat</a:t>
            </a:r>
            <a:r>
              <a:rPr lang="en-US" sz="4400" dirty="0">
                <a:solidFill>
                  <a:srgbClr val="0000CC"/>
                </a:solidFill>
                <a:latin typeface="Chalkduster"/>
                <a:cs typeface="Chalkduster"/>
              </a:rPr>
              <a:t> </a:t>
            </a:r>
            <a:r>
              <a:rPr lang="en-US" sz="4400" dirty="0" err="1" smtClean="0">
                <a:solidFill>
                  <a:srgbClr val="0000CC"/>
                </a:solidFill>
                <a:latin typeface="Chalkduster"/>
                <a:cs typeface="Chalkduster"/>
              </a:rPr>
              <a:t>Berk</a:t>
            </a:r>
            <a:r>
              <a:rPr lang="id-ID" sz="4400" dirty="0" smtClean="0">
                <a:solidFill>
                  <a:srgbClr val="0000CC"/>
                </a:solidFill>
                <a:latin typeface="Chalkduster"/>
                <a:cs typeface="Chalkduster"/>
              </a:rPr>
              <a:t>arya</a:t>
            </a:r>
            <a:endParaRPr lang="en-US" sz="4400" dirty="0">
              <a:solidFill>
                <a:srgbClr val="0000CC"/>
              </a:solidFill>
              <a:latin typeface="Chalkduster"/>
              <a:cs typeface="Chalkduster"/>
            </a:endParaRPr>
          </a:p>
        </p:txBody>
      </p:sp>
      <p:sp>
        <p:nvSpPr>
          <p:cNvPr id="6" name="Rectangle 5"/>
          <p:cNvSpPr/>
          <p:nvPr/>
        </p:nvSpPr>
        <p:spPr>
          <a:xfrm>
            <a:off x="1" y="0"/>
            <a:ext cx="8588943" cy="428386"/>
          </a:xfrm>
          <a:prstGeom prst="rect">
            <a:avLst/>
          </a:prstGeom>
          <a:solidFill>
            <a:srgbClr val="3366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7766344" y="0"/>
            <a:ext cx="1377656" cy="428386"/>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555057" y="6429614"/>
            <a:ext cx="8588943" cy="428386"/>
          </a:xfrm>
          <a:prstGeom prst="rect">
            <a:avLst/>
          </a:prstGeom>
          <a:solidFill>
            <a:srgbClr val="3366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1" y="6429614"/>
            <a:ext cx="1377656" cy="428386"/>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1072025" y="5423362"/>
            <a:ext cx="4776952" cy="907941"/>
          </a:xfrm>
          <a:prstGeom prst="rect">
            <a:avLst/>
          </a:prstGeom>
          <a:noFill/>
        </p:spPr>
        <p:txBody>
          <a:bodyPr wrap="square" rtlCol="0">
            <a:spAutoFit/>
          </a:bodyPr>
          <a:lstStyle/>
          <a:p>
            <a:r>
              <a:rPr lang="en-US" sz="1600" b="1" u="sng" dirty="0" smtClean="0"/>
              <a:t>IWAN  SUYAWAN</a:t>
            </a:r>
            <a:endParaRPr lang="id-ID" sz="1600" b="1" u="sng" dirty="0" smtClean="0"/>
          </a:p>
          <a:p>
            <a:pPr>
              <a:spcBef>
                <a:spcPts val="600"/>
              </a:spcBef>
            </a:pPr>
            <a:r>
              <a:rPr lang="id-ID" sz="1600" dirty="0" smtClean="0"/>
              <a:t>HP: 0812 9886 486</a:t>
            </a:r>
            <a:endParaRPr lang="en-US" sz="1600" dirty="0" smtClean="0"/>
          </a:p>
          <a:p>
            <a:r>
              <a:rPr lang="id-ID" sz="1600" dirty="0" smtClean="0"/>
              <a:t>Email: iwan.suyawan@gmail.com</a:t>
            </a:r>
            <a:endParaRPr lang="en-US" sz="1600" dirty="0"/>
          </a:p>
        </p:txBody>
      </p:sp>
    </p:spTree>
    <p:extLst>
      <p:ext uri="{BB962C8B-B14F-4D97-AF65-F5344CB8AC3E}">
        <p14:creationId xmlns:p14="http://schemas.microsoft.com/office/powerpoint/2010/main" val="380813345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1212"/>
            <a:ext cx="8229600" cy="750121"/>
          </a:xfrm>
        </p:spPr>
        <p:txBody>
          <a:bodyPr>
            <a:normAutofit fontScale="90000"/>
          </a:bodyPr>
          <a:lstStyle/>
          <a:p>
            <a:r>
              <a:rPr lang="en-US" dirty="0" smtClean="0">
                <a:solidFill>
                  <a:srgbClr val="0000FF"/>
                </a:solidFill>
                <a:latin typeface="Berlin Sans FB" pitchFamily="34" charset="0"/>
              </a:rPr>
              <a:t>APA PERUBAHANNYA?</a:t>
            </a:r>
            <a:endParaRPr lang="en-US" dirty="0">
              <a:solidFill>
                <a:srgbClr val="0000FF"/>
              </a:solidFill>
              <a:latin typeface="Berlin Sans FB" pitchFamily="34" charset="0"/>
            </a:endParaRPr>
          </a:p>
        </p:txBody>
      </p:sp>
      <p:grpSp>
        <p:nvGrpSpPr>
          <p:cNvPr id="9" name="Group 8"/>
          <p:cNvGrpSpPr/>
          <p:nvPr/>
        </p:nvGrpSpPr>
        <p:grpSpPr>
          <a:xfrm>
            <a:off x="3200423" y="2217622"/>
            <a:ext cx="4193627" cy="3032235"/>
            <a:chOff x="3200423" y="2217622"/>
            <a:chExt cx="4193627" cy="3032235"/>
          </a:xfrm>
        </p:grpSpPr>
        <p:sp>
          <p:nvSpPr>
            <p:cNvPr id="4" name="Snip Single Corner Rectangle 3"/>
            <p:cNvSpPr/>
            <p:nvPr/>
          </p:nvSpPr>
          <p:spPr>
            <a:xfrm>
              <a:off x="3200423" y="4288161"/>
              <a:ext cx="4193627" cy="961696"/>
            </a:xfrm>
            <a:prstGeom prst="snip1Rect">
              <a:avLst/>
            </a:prstGeom>
            <a:solidFill>
              <a:srgbClr val="33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latin typeface="Berlin Sans FB" pitchFamily="34" charset="0"/>
                </a:rPr>
                <a:t> PENYEDERHANAAN</a:t>
              </a:r>
              <a:endParaRPr lang="en-US" sz="2800" dirty="0">
                <a:latin typeface="Berlin Sans FB" pitchFamily="34" charset="0"/>
              </a:endParaRPr>
            </a:p>
          </p:txBody>
        </p:sp>
        <p:sp>
          <p:nvSpPr>
            <p:cNvPr id="5" name="Snip Single Corner Rectangle 4"/>
            <p:cNvSpPr/>
            <p:nvPr/>
          </p:nvSpPr>
          <p:spPr>
            <a:xfrm>
              <a:off x="3200423" y="2217622"/>
              <a:ext cx="4193627" cy="961696"/>
            </a:xfrm>
            <a:prstGeom prst="snip1Rect">
              <a:avLst/>
            </a:prstGeom>
            <a:solidFill>
              <a:srgbClr val="33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latin typeface="Berlin Sans FB" pitchFamily="34" charset="0"/>
                </a:rPr>
                <a:t> MEMPERTAJAM</a:t>
              </a:r>
              <a:endParaRPr lang="en-US" sz="2800" dirty="0">
                <a:latin typeface="Berlin Sans FB" pitchFamily="34" charset="0"/>
              </a:endParaRPr>
            </a:p>
          </p:txBody>
        </p:sp>
        <p:sp>
          <p:nvSpPr>
            <p:cNvPr id="6" name="Snip Single Corner Rectangle 5"/>
            <p:cNvSpPr/>
            <p:nvPr/>
          </p:nvSpPr>
          <p:spPr>
            <a:xfrm>
              <a:off x="3200423" y="3252892"/>
              <a:ext cx="4193627" cy="961696"/>
            </a:xfrm>
            <a:prstGeom prst="snip1Rect">
              <a:avLst/>
            </a:prstGeom>
            <a:solidFill>
              <a:srgbClr val="33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latin typeface="Berlin Sans FB" pitchFamily="34" charset="0"/>
                </a:rPr>
                <a:t> PENGEMBANGAN</a:t>
              </a:r>
              <a:endParaRPr lang="en-US" sz="2800" dirty="0">
                <a:latin typeface="Berlin Sans FB" pitchFamily="34" charset="0"/>
              </a:endParaRPr>
            </a:p>
          </p:txBody>
        </p:sp>
      </p:grpSp>
      <p:sp>
        <p:nvSpPr>
          <p:cNvPr id="8" name="Striped Right Arrow 7"/>
          <p:cNvSpPr/>
          <p:nvPr/>
        </p:nvSpPr>
        <p:spPr>
          <a:xfrm>
            <a:off x="1371602" y="1876097"/>
            <a:ext cx="1749972" cy="3736428"/>
          </a:xfrm>
          <a:prstGeom prst="stripedRightArrow">
            <a:avLst>
              <a:gd name="adj1" fmla="val 60127"/>
              <a:gd name="adj2" fmla="val 26576"/>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b="1" dirty="0" smtClean="0">
                <a:latin typeface="Berlin Sans FB" pitchFamily="34" charset="0"/>
              </a:rPr>
              <a:t>PANDUAN PENILAIAN SMA</a:t>
            </a:r>
          </a:p>
          <a:p>
            <a:pPr algn="ctr"/>
            <a:r>
              <a:rPr lang="en-US" b="1" dirty="0" smtClean="0">
                <a:latin typeface="Berlin Sans FB" pitchFamily="34" charset="0"/>
              </a:rPr>
              <a:t>2017</a:t>
            </a:r>
            <a:endParaRPr lang="en-US" b="1" dirty="0">
              <a:latin typeface="Berlin Sans FB"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1212"/>
            <a:ext cx="8229600" cy="750121"/>
          </a:xfrm>
        </p:spPr>
        <p:txBody>
          <a:bodyPr>
            <a:normAutofit fontScale="90000"/>
          </a:bodyPr>
          <a:lstStyle/>
          <a:p>
            <a:r>
              <a:rPr lang="en-US" dirty="0" smtClean="0">
                <a:solidFill>
                  <a:srgbClr val="0000FF"/>
                </a:solidFill>
                <a:latin typeface="Berlin Sans FB" pitchFamily="34" charset="0"/>
              </a:rPr>
              <a:t>KOMPONEN2 PERUBAHAN</a:t>
            </a:r>
            <a:endParaRPr lang="en-US" dirty="0">
              <a:solidFill>
                <a:srgbClr val="0000FF"/>
              </a:solidFill>
              <a:latin typeface="Berlin Sans FB" pitchFamily="34" charset="0"/>
            </a:endParaRPr>
          </a:p>
        </p:txBody>
      </p:sp>
      <p:sp>
        <p:nvSpPr>
          <p:cNvPr id="3" name="Content Placeholder 2"/>
          <p:cNvSpPr>
            <a:spLocks noGrp="1"/>
          </p:cNvSpPr>
          <p:nvPr>
            <p:ph idx="1"/>
          </p:nvPr>
        </p:nvSpPr>
        <p:spPr>
          <a:xfrm>
            <a:off x="457200" y="1166644"/>
            <a:ext cx="8229600" cy="5249922"/>
          </a:xfrm>
        </p:spPr>
        <p:txBody>
          <a:bodyPr>
            <a:noAutofit/>
          </a:bodyPr>
          <a:lstStyle/>
          <a:p>
            <a:pPr marL="457200" indent="-457200">
              <a:spcBef>
                <a:spcPts val="1200"/>
              </a:spcBef>
              <a:buFont typeface="Courier New" pitchFamily="49" charset="0"/>
              <a:buChar char="o"/>
            </a:pPr>
            <a:r>
              <a:rPr lang="en-US" sz="2600" dirty="0" err="1" smtClean="0">
                <a:latin typeface="Berlin Sans FB" pitchFamily="34" charset="0"/>
              </a:rPr>
              <a:t>Mempertajam</a:t>
            </a:r>
            <a:r>
              <a:rPr lang="en-US" sz="2600" dirty="0" smtClean="0">
                <a:latin typeface="Berlin Sans FB" pitchFamily="34" charset="0"/>
              </a:rPr>
              <a:t> </a:t>
            </a:r>
            <a:r>
              <a:rPr lang="en-US" sz="2600" dirty="0" err="1" smtClean="0">
                <a:latin typeface="Berlin Sans FB" pitchFamily="34" charset="0"/>
              </a:rPr>
              <a:t>pemahaman</a:t>
            </a:r>
            <a:r>
              <a:rPr lang="en-US" sz="2600" dirty="0" smtClean="0">
                <a:latin typeface="Berlin Sans FB" pitchFamily="34" charset="0"/>
              </a:rPr>
              <a:t> KKM </a:t>
            </a:r>
            <a:r>
              <a:rPr lang="en-US" sz="2600" dirty="0" err="1" smtClean="0">
                <a:latin typeface="Berlin Sans FB" pitchFamily="34" charset="0"/>
              </a:rPr>
              <a:t>sebagai</a:t>
            </a:r>
            <a:r>
              <a:rPr lang="en-US" sz="2600" dirty="0" smtClean="0">
                <a:latin typeface="Berlin Sans FB" pitchFamily="34" charset="0"/>
              </a:rPr>
              <a:t> </a:t>
            </a:r>
            <a:r>
              <a:rPr lang="en-US" sz="2600" dirty="0" err="1" smtClean="0">
                <a:latin typeface="Berlin Sans FB" pitchFamily="34" charset="0"/>
              </a:rPr>
              <a:t>standar</a:t>
            </a:r>
            <a:r>
              <a:rPr lang="en-US" sz="2600" dirty="0" smtClean="0">
                <a:latin typeface="Berlin Sans FB" pitchFamily="34" charset="0"/>
              </a:rPr>
              <a:t> </a:t>
            </a:r>
            <a:r>
              <a:rPr lang="en-US" sz="2600" dirty="0" err="1" smtClean="0">
                <a:latin typeface="Berlin Sans FB" pitchFamily="34" charset="0"/>
              </a:rPr>
              <a:t>ketuntasan</a:t>
            </a:r>
            <a:r>
              <a:rPr lang="en-US" sz="2600" dirty="0" smtClean="0">
                <a:latin typeface="Berlin Sans FB" pitchFamily="34" charset="0"/>
              </a:rPr>
              <a:t> </a:t>
            </a:r>
            <a:r>
              <a:rPr lang="en-US" sz="2600" dirty="0" err="1" smtClean="0">
                <a:latin typeface="Berlin Sans FB" pitchFamily="34" charset="0"/>
              </a:rPr>
              <a:t>satuan</a:t>
            </a:r>
            <a:r>
              <a:rPr lang="en-US" sz="2600" dirty="0" smtClean="0">
                <a:latin typeface="Berlin Sans FB" pitchFamily="34" charset="0"/>
              </a:rPr>
              <a:t> </a:t>
            </a:r>
            <a:r>
              <a:rPr lang="en-US" sz="2600" dirty="0" err="1" smtClean="0">
                <a:latin typeface="Berlin Sans FB" pitchFamily="34" charset="0"/>
              </a:rPr>
              <a:t>pendidikan</a:t>
            </a:r>
            <a:r>
              <a:rPr lang="en-US" sz="2600" dirty="0" smtClean="0">
                <a:latin typeface="Berlin Sans FB" pitchFamily="34" charset="0"/>
              </a:rPr>
              <a:t>, </a:t>
            </a:r>
          </a:p>
          <a:p>
            <a:pPr marL="457200" indent="-457200">
              <a:spcBef>
                <a:spcPts val="1200"/>
              </a:spcBef>
              <a:buFont typeface="Courier New" pitchFamily="49" charset="0"/>
              <a:buChar char="o"/>
            </a:pPr>
            <a:r>
              <a:rPr lang="en-US" sz="2600" dirty="0" err="1" smtClean="0">
                <a:latin typeface="Berlin Sans FB" pitchFamily="34" charset="0"/>
              </a:rPr>
              <a:t>Cakupan</a:t>
            </a:r>
            <a:r>
              <a:rPr lang="en-US" sz="2600" dirty="0" smtClean="0">
                <a:latin typeface="Berlin Sans FB" pitchFamily="34" charset="0"/>
              </a:rPr>
              <a:t> </a:t>
            </a:r>
            <a:r>
              <a:rPr lang="en-US" sz="2600" dirty="0" err="1" smtClean="0">
                <a:latin typeface="Berlin Sans FB" pitchFamily="34" charset="0"/>
              </a:rPr>
              <a:t>materi</a:t>
            </a:r>
            <a:r>
              <a:rPr lang="en-US" sz="2600" dirty="0" smtClean="0">
                <a:latin typeface="Berlin Sans FB" pitchFamily="34" charset="0"/>
              </a:rPr>
              <a:t> </a:t>
            </a:r>
            <a:r>
              <a:rPr lang="en-US" sz="2600" dirty="0" err="1" smtClean="0">
                <a:latin typeface="Berlin Sans FB" pitchFamily="34" charset="0"/>
              </a:rPr>
              <a:t>pada</a:t>
            </a:r>
            <a:r>
              <a:rPr lang="en-US" sz="2600" dirty="0" smtClean="0">
                <a:latin typeface="Berlin Sans FB" pitchFamily="34" charset="0"/>
              </a:rPr>
              <a:t> </a:t>
            </a:r>
            <a:r>
              <a:rPr lang="en-US" sz="2600" dirty="0" err="1" smtClean="0">
                <a:latin typeface="Berlin Sans FB" pitchFamily="34" charset="0"/>
              </a:rPr>
              <a:t>penilaian</a:t>
            </a:r>
            <a:r>
              <a:rPr lang="en-US" sz="2600" dirty="0" smtClean="0">
                <a:latin typeface="Berlin Sans FB" pitchFamily="34" charset="0"/>
              </a:rPr>
              <a:t> </a:t>
            </a:r>
            <a:r>
              <a:rPr lang="en-US" sz="2600" dirty="0" err="1" smtClean="0">
                <a:latin typeface="Berlin Sans FB" pitchFamily="34" charset="0"/>
              </a:rPr>
              <a:t>Akhir</a:t>
            </a:r>
            <a:r>
              <a:rPr lang="en-US" sz="2600" dirty="0" smtClean="0">
                <a:latin typeface="Berlin Sans FB" pitchFamily="34" charset="0"/>
              </a:rPr>
              <a:t> Semester </a:t>
            </a:r>
            <a:r>
              <a:rPr lang="en-US" sz="2600" dirty="0" err="1" smtClean="0">
                <a:latin typeface="Berlin Sans FB" pitchFamily="34" charset="0"/>
              </a:rPr>
              <a:t>dan</a:t>
            </a:r>
            <a:r>
              <a:rPr lang="en-US" sz="2600" dirty="0" smtClean="0">
                <a:latin typeface="Berlin Sans FB" pitchFamily="34" charset="0"/>
              </a:rPr>
              <a:t> </a:t>
            </a:r>
            <a:r>
              <a:rPr lang="en-US" sz="2600" dirty="0" err="1" smtClean="0">
                <a:latin typeface="Berlin Sans FB" pitchFamily="34" charset="0"/>
              </a:rPr>
              <a:t>Penilaian</a:t>
            </a:r>
            <a:r>
              <a:rPr lang="en-US" sz="2600" dirty="0" smtClean="0">
                <a:latin typeface="Berlin Sans FB" pitchFamily="34" charset="0"/>
              </a:rPr>
              <a:t> </a:t>
            </a:r>
            <a:r>
              <a:rPr lang="en-US" sz="2600" dirty="0" err="1" smtClean="0">
                <a:latin typeface="Berlin Sans FB" pitchFamily="34" charset="0"/>
              </a:rPr>
              <a:t>Akhir</a:t>
            </a:r>
            <a:r>
              <a:rPr lang="en-US" sz="2600" dirty="0" smtClean="0">
                <a:latin typeface="Berlin Sans FB" pitchFamily="34" charset="0"/>
              </a:rPr>
              <a:t> </a:t>
            </a:r>
            <a:r>
              <a:rPr lang="en-US" sz="2600" dirty="0" err="1" smtClean="0">
                <a:latin typeface="Berlin Sans FB" pitchFamily="34" charset="0"/>
              </a:rPr>
              <a:t>Tahun</a:t>
            </a:r>
            <a:r>
              <a:rPr lang="en-US" sz="2600" dirty="0" smtClean="0">
                <a:latin typeface="Berlin Sans FB" pitchFamily="34" charset="0"/>
              </a:rPr>
              <a:t>, </a:t>
            </a:r>
          </a:p>
          <a:p>
            <a:pPr marL="457200" indent="-457200">
              <a:spcBef>
                <a:spcPts val="1200"/>
              </a:spcBef>
              <a:buFont typeface="Courier New" pitchFamily="49" charset="0"/>
              <a:buChar char="o"/>
            </a:pPr>
            <a:r>
              <a:rPr lang="en-US" sz="2600" dirty="0" err="1" smtClean="0">
                <a:latin typeface="Berlin Sans FB" pitchFamily="34" charset="0"/>
              </a:rPr>
              <a:t>Alur</a:t>
            </a:r>
            <a:r>
              <a:rPr lang="en-US" sz="2600" dirty="0" smtClean="0">
                <a:latin typeface="Berlin Sans FB" pitchFamily="34" charset="0"/>
              </a:rPr>
              <a:t> remedial </a:t>
            </a:r>
            <a:r>
              <a:rPr lang="en-US" sz="2600" dirty="0" err="1" smtClean="0">
                <a:latin typeface="Berlin Sans FB" pitchFamily="34" charset="0"/>
              </a:rPr>
              <a:t>pembelajaran</a:t>
            </a:r>
            <a:r>
              <a:rPr lang="en-US" sz="2600" dirty="0" smtClean="0">
                <a:latin typeface="Berlin Sans FB" pitchFamily="34" charset="0"/>
              </a:rPr>
              <a:t> </a:t>
            </a:r>
            <a:r>
              <a:rPr lang="en-US" sz="2600" dirty="0" err="1" smtClean="0">
                <a:latin typeface="Berlin Sans FB" pitchFamily="34" charset="0"/>
              </a:rPr>
              <a:t>termasuk</a:t>
            </a:r>
            <a:r>
              <a:rPr lang="en-US" sz="2600" dirty="0" smtClean="0">
                <a:latin typeface="Berlin Sans FB" pitchFamily="34" charset="0"/>
              </a:rPr>
              <a:t> </a:t>
            </a:r>
            <a:r>
              <a:rPr lang="en-US" sz="2600" dirty="0" err="1" smtClean="0">
                <a:latin typeface="Berlin Sans FB" pitchFamily="34" charset="0"/>
              </a:rPr>
              <a:t>penilaiannya</a:t>
            </a:r>
            <a:r>
              <a:rPr lang="en-US" sz="2600" dirty="0" smtClean="0">
                <a:latin typeface="Berlin Sans FB" pitchFamily="34" charset="0"/>
              </a:rPr>
              <a:t>, </a:t>
            </a:r>
          </a:p>
          <a:p>
            <a:pPr marL="457200" indent="-457200">
              <a:spcBef>
                <a:spcPts val="1200"/>
              </a:spcBef>
              <a:buFont typeface="Courier New" pitchFamily="49" charset="0"/>
              <a:buChar char="o"/>
            </a:pPr>
            <a:r>
              <a:rPr lang="en-US" sz="2600" dirty="0" err="1" smtClean="0">
                <a:latin typeface="Berlin Sans FB" pitchFamily="34" charset="0"/>
              </a:rPr>
              <a:t>Pengolahan</a:t>
            </a:r>
            <a:r>
              <a:rPr lang="en-US" sz="2600" dirty="0" smtClean="0">
                <a:latin typeface="Berlin Sans FB" pitchFamily="34" charset="0"/>
              </a:rPr>
              <a:t> </a:t>
            </a:r>
            <a:r>
              <a:rPr lang="en-US" sz="2600" dirty="0" err="1" smtClean="0">
                <a:latin typeface="Berlin Sans FB" pitchFamily="34" charset="0"/>
              </a:rPr>
              <a:t>nilai</a:t>
            </a:r>
            <a:r>
              <a:rPr lang="en-US" sz="2600" dirty="0" smtClean="0">
                <a:latin typeface="Berlin Sans FB" pitchFamily="34" charset="0"/>
              </a:rPr>
              <a:t> </a:t>
            </a:r>
            <a:r>
              <a:rPr lang="en-US" sz="2600" dirty="0" err="1" smtClean="0">
                <a:latin typeface="Berlin Sans FB" pitchFamily="34" charset="0"/>
              </a:rPr>
              <a:t>hasil</a:t>
            </a:r>
            <a:r>
              <a:rPr lang="en-US" sz="2600" dirty="0" smtClean="0">
                <a:latin typeface="Berlin Sans FB" pitchFamily="34" charset="0"/>
              </a:rPr>
              <a:t> </a:t>
            </a:r>
            <a:r>
              <a:rPr lang="en-US" sz="2600" dirty="0" err="1" smtClean="0">
                <a:latin typeface="Berlin Sans FB" pitchFamily="34" charset="0"/>
              </a:rPr>
              <a:t>belajar</a:t>
            </a:r>
            <a:r>
              <a:rPr lang="en-US" sz="2600" dirty="0" smtClean="0">
                <a:latin typeface="Berlin Sans FB" pitchFamily="34" charset="0"/>
              </a:rPr>
              <a:t> </a:t>
            </a:r>
            <a:r>
              <a:rPr lang="en-US" sz="2600" dirty="0" err="1" smtClean="0">
                <a:latin typeface="Berlin Sans FB" pitchFamily="34" charset="0"/>
              </a:rPr>
              <a:t>pada</a:t>
            </a:r>
            <a:r>
              <a:rPr lang="en-US" sz="2600" dirty="0" smtClean="0">
                <a:latin typeface="Berlin Sans FB" pitchFamily="34" charset="0"/>
              </a:rPr>
              <a:t> </a:t>
            </a:r>
            <a:r>
              <a:rPr lang="en-US" sz="2600" dirty="0" err="1" smtClean="0">
                <a:latin typeface="Berlin Sans FB" pitchFamily="34" charset="0"/>
              </a:rPr>
              <a:t>aspek</a:t>
            </a:r>
            <a:r>
              <a:rPr lang="en-US" sz="2600" dirty="0" smtClean="0">
                <a:latin typeface="Berlin Sans FB" pitchFamily="34" charset="0"/>
              </a:rPr>
              <a:t> </a:t>
            </a:r>
            <a:r>
              <a:rPr lang="en-US" sz="2600" dirty="0" err="1" smtClean="0">
                <a:latin typeface="Berlin Sans FB" pitchFamily="34" charset="0"/>
              </a:rPr>
              <a:t>pengetahuan</a:t>
            </a:r>
            <a:r>
              <a:rPr lang="en-US" sz="2600" dirty="0" smtClean="0">
                <a:latin typeface="Berlin Sans FB" pitchFamily="34" charset="0"/>
              </a:rPr>
              <a:t> </a:t>
            </a:r>
            <a:r>
              <a:rPr lang="en-US" sz="2600" dirty="0" err="1" smtClean="0">
                <a:latin typeface="Berlin Sans FB" pitchFamily="34" charset="0"/>
              </a:rPr>
              <a:t>dan</a:t>
            </a:r>
            <a:r>
              <a:rPr lang="en-US" sz="2600" dirty="0" smtClean="0">
                <a:latin typeface="Berlin Sans FB" pitchFamily="34" charset="0"/>
              </a:rPr>
              <a:t> </a:t>
            </a:r>
            <a:r>
              <a:rPr lang="en-US" sz="2600" dirty="0" err="1" smtClean="0">
                <a:latin typeface="Berlin Sans FB" pitchFamily="34" charset="0"/>
              </a:rPr>
              <a:t>keterampilan</a:t>
            </a:r>
            <a:r>
              <a:rPr lang="en-US" sz="2600" dirty="0" smtClean="0">
                <a:latin typeface="Berlin Sans FB" pitchFamily="34" charset="0"/>
              </a:rPr>
              <a:t>, </a:t>
            </a:r>
          </a:p>
          <a:p>
            <a:pPr marL="457200" indent="-457200">
              <a:spcBef>
                <a:spcPts val="1200"/>
              </a:spcBef>
              <a:buFont typeface="Courier New" pitchFamily="49" charset="0"/>
              <a:buChar char="o"/>
            </a:pPr>
            <a:r>
              <a:rPr lang="en-US" sz="2600" dirty="0" err="1" smtClean="0">
                <a:latin typeface="Berlin Sans FB" pitchFamily="34" charset="0"/>
              </a:rPr>
              <a:t>Pengembangan</a:t>
            </a:r>
            <a:r>
              <a:rPr lang="en-US" sz="2600" dirty="0" smtClean="0">
                <a:latin typeface="Berlin Sans FB" pitchFamily="34" charset="0"/>
              </a:rPr>
              <a:t> </a:t>
            </a:r>
            <a:r>
              <a:rPr lang="en-US" sz="2600" dirty="0" err="1" smtClean="0">
                <a:latin typeface="Berlin Sans FB" pitchFamily="34" charset="0"/>
              </a:rPr>
              <a:t>penilaian</a:t>
            </a:r>
            <a:r>
              <a:rPr lang="en-US" sz="2600" dirty="0" smtClean="0">
                <a:latin typeface="Berlin Sans FB" pitchFamily="34" charset="0"/>
              </a:rPr>
              <a:t> </a:t>
            </a:r>
            <a:r>
              <a:rPr lang="en-US" sz="2600" dirty="0" err="1" smtClean="0">
                <a:latin typeface="Berlin Sans FB" pitchFamily="34" charset="0"/>
              </a:rPr>
              <a:t>oleh</a:t>
            </a:r>
            <a:r>
              <a:rPr lang="en-US" sz="2600" dirty="0" smtClean="0">
                <a:latin typeface="Berlin Sans FB" pitchFamily="34" charset="0"/>
              </a:rPr>
              <a:t> </a:t>
            </a:r>
            <a:r>
              <a:rPr lang="en-US" sz="2600" dirty="0" err="1" smtClean="0">
                <a:latin typeface="Berlin Sans FB" pitchFamily="34" charset="0"/>
              </a:rPr>
              <a:t>satuan</a:t>
            </a:r>
            <a:r>
              <a:rPr lang="en-US" sz="2600" dirty="0" smtClean="0">
                <a:latin typeface="Berlin Sans FB" pitchFamily="34" charset="0"/>
              </a:rPr>
              <a:t> </a:t>
            </a:r>
            <a:r>
              <a:rPr lang="en-US" sz="2600" dirty="0" err="1" smtClean="0">
                <a:latin typeface="Berlin Sans FB" pitchFamily="34" charset="0"/>
              </a:rPr>
              <a:t>pendidikan</a:t>
            </a:r>
            <a:endParaRPr lang="en-US" sz="2600" dirty="0" smtClean="0">
              <a:latin typeface="Berlin Sans FB" pitchFamily="34" charset="0"/>
            </a:endParaRPr>
          </a:p>
          <a:p>
            <a:pPr marL="457200" indent="-457200">
              <a:spcBef>
                <a:spcPts val="0"/>
              </a:spcBef>
              <a:buNone/>
            </a:pPr>
            <a:r>
              <a:rPr lang="en-US" sz="2600" dirty="0" smtClean="0">
                <a:latin typeface="Berlin Sans FB" pitchFamily="34" charset="0"/>
              </a:rPr>
              <a:t>	</a:t>
            </a:r>
            <a:r>
              <a:rPr lang="en-US" sz="2600" dirty="0" err="1" smtClean="0">
                <a:latin typeface="Berlin Sans FB" pitchFamily="34" charset="0"/>
              </a:rPr>
              <a:t>dalam</a:t>
            </a:r>
            <a:r>
              <a:rPr lang="en-US" sz="2600" dirty="0" smtClean="0">
                <a:latin typeface="Berlin Sans FB" pitchFamily="34" charset="0"/>
              </a:rPr>
              <a:t> </a:t>
            </a:r>
            <a:r>
              <a:rPr lang="en-US" sz="2600" dirty="0" err="1" smtClean="0">
                <a:latin typeface="Berlin Sans FB" pitchFamily="34" charset="0"/>
              </a:rPr>
              <a:t>bentuk</a:t>
            </a:r>
            <a:r>
              <a:rPr lang="en-US" sz="2600" dirty="0" smtClean="0">
                <a:latin typeface="Berlin Sans FB" pitchFamily="34" charset="0"/>
              </a:rPr>
              <a:t> </a:t>
            </a:r>
            <a:r>
              <a:rPr lang="en-US" sz="2600" dirty="0" err="1" smtClean="0">
                <a:latin typeface="Berlin Sans FB" pitchFamily="34" charset="0"/>
              </a:rPr>
              <a:t>Ujian</a:t>
            </a:r>
            <a:r>
              <a:rPr lang="en-US" sz="2600" dirty="0" smtClean="0">
                <a:latin typeface="Berlin Sans FB" pitchFamily="34" charset="0"/>
              </a:rPr>
              <a:t> </a:t>
            </a:r>
            <a:r>
              <a:rPr lang="en-US" sz="2600" dirty="0" err="1" smtClean="0">
                <a:latin typeface="Berlin Sans FB" pitchFamily="34" charset="0"/>
              </a:rPr>
              <a:t>Sekolah</a:t>
            </a:r>
            <a:r>
              <a:rPr lang="en-US" sz="2600" dirty="0" smtClean="0">
                <a:latin typeface="Berlin Sans FB" pitchFamily="34" charset="0"/>
              </a:rPr>
              <a:t> </a:t>
            </a:r>
            <a:r>
              <a:rPr lang="en-US" sz="2600" dirty="0" err="1" smtClean="0">
                <a:latin typeface="Berlin Sans FB" pitchFamily="34" charset="0"/>
              </a:rPr>
              <a:t>Berstandar</a:t>
            </a:r>
            <a:r>
              <a:rPr lang="en-US" sz="2600" dirty="0" smtClean="0">
                <a:latin typeface="Berlin Sans FB" pitchFamily="34" charset="0"/>
              </a:rPr>
              <a:t> </a:t>
            </a:r>
            <a:r>
              <a:rPr lang="en-US" sz="2600" dirty="0" err="1" smtClean="0">
                <a:latin typeface="Berlin Sans FB" pitchFamily="34" charset="0"/>
              </a:rPr>
              <a:t>Nasional</a:t>
            </a:r>
            <a:r>
              <a:rPr lang="en-US" sz="2600" dirty="0" smtClean="0">
                <a:latin typeface="Berlin Sans FB" pitchFamily="34" charset="0"/>
              </a:rPr>
              <a:t>, </a:t>
            </a:r>
          </a:p>
          <a:p>
            <a:pPr marL="457200" indent="-457200">
              <a:spcBef>
                <a:spcPts val="1200"/>
              </a:spcBef>
              <a:buFont typeface="Courier New" pitchFamily="49" charset="0"/>
              <a:buChar char="o"/>
            </a:pPr>
            <a:r>
              <a:rPr lang="en-US" sz="2600" dirty="0" smtClean="0">
                <a:latin typeface="Berlin Sans FB" pitchFamily="34" charset="0"/>
              </a:rPr>
              <a:t>Format </a:t>
            </a:r>
            <a:r>
              <a:rPr lang="en-US" sz="2600" dirty="0" err="1" smtClean="0">
                <a:latin typeface="Berlin Sans FB" pitchFamily="34" charset="0"/>
              </a:rPr>
              <a:t>Rapor</a:t>
            </a:r>
            <a:r>
              <a:rPr lang="en-US" sz="2600" dirty="0" smtClean="0">
                <a:latin typeface="Berlin Sans FB" pitchFamily="34" charset="0"/>
              </a:rPr>
              <a:t>.</a:t>
            </a:r>
            <a:endParaRPr lang="en-US" sz="2600" dirty="0">
              <a:latin typeface="Berlin Sans FB"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60" y="0"/>
            <a:ext cx="9128240" cy="772510"/>
          </a:xfrm>
          <a:solidFill>
            <a:schemeClr val="accent6">
              <a:lumMod val="20000"/>
              <a:lumOff val="80000"/>
            </a:schemeClr>
          </a:solidFill>
        </p:spPr>
        <p:txBody>
          <a:bodyPr/>
          <a:lstStyle/>
          <a:p>
            <a:r>
              <a:rPr lang="id-ID" dirty="0" smtClean="0">
                <a:latin typeface="Berlin Sans FB" pitchFamily="34" charset="0"/>
              </a:rPr>
              <a:t>AGENDA</a:t>
            </a:r>
            <a:endParaRPr lang="id-ID" dirty="0">
              <a:latin typeface="Berlin Sans FB" pitchFamily="34" charset="0"/>
            </a:endParaRPr>
          </a:p>
        </p:txBody>
      </p:sp>
      <p:grpSp>
        <p:nvGrpSpPr>
          <p:cNvPr id="39" name="Group 38"/>
          <p:cNvGrpSpPr/>
          <p:nvPr/>
        </p:nvGrpSpPr>
        <p:grpSpPr>
          <a:xfrm>
            <a:off x="1540450" y="1077296"/>
            <a:ext cx="5979705" cy="5197395"/>
            <a:chOff x="1540450" y="1077296"/>
            <a:chExt cx="5979705" cy="5197395"/>
          </a:xfrm>
        </p:grpSpPr>
        <p:grpSp>
          <p:nvGrpSpPr>
            <p:cNvPr id="22" name="Group 21"/>
            <p:cNvGrpSpPr/>
            <p:nvPr/>
          </p:nvGrpSpPr>
          <p:grpSpPr>
            <a:xfrm>
              <a:off x="1540450" y="3969776"/>
              <a:ext cx="5979705" cy="585307"/>
              <a:chOff x="704852" y="2538248"/>
              <a:chExt cx="7562848" cy="944450"/>
            </a:xfrm>
          </p:grpSpPr>
          <p:sp>
            <p:nvSpPr>
              <p:cNvPr id="10" name="Snip Single Corner Rectangle 9"/>
              <p:cNvSpPr/>
              <p:nvPr/>
            </p:nvSpPr>
            <p:spPr>
              <a:xfrm>
                <a:off x="704852" y="2538248"/>
                <a:ext cx="1028699" cy="944450"/>
              </a:xfrm>
              <a:prstGeom prst="snip1Rect">
                <a:avLst>
                  <a:gd name="adj" fmla="val 43533"/>
                </a:avLst>
              </a:prstGeom>
              <a:solidFill>
                <a:schemeClr val="tx1"/>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d-ID" sz="2800" b="1" dirty="0" smtClean="0">
                    <a:latin typeface="Berlin Sans FB" pitchFamily="34" charset="0"/>
                    <a:sym typeface="Symbol"/>
                  </a:rPr>
                  <a:t></a:t>
                </a:r>
                <a:endParaRPr lang="id-ID" sz="2800" b="1" dirty="0" smtClean="0">
                  <a:latin typeface="Berlin Sans FB" pitchFamily="34" charset="0"/>
                </a:endParaRPr>
              </a:p>
            </p:txBody>
          </p:sp>
          <p:sp>
            <p:nvSpPr>
              <p:cNvPr id="17" name="Snip Single Corner Rectangle 16"/>
              <p:cNvSpPr/>
              <p:nvPr/>
            </p:nvSpPr>
            <p:spPr>
              <a:xfrm>
                <a:off x="1485901" y="2538248"/>
                <a:ext cx="6781799" cy="944450"/>
              </a:xfrm>
              <a:prstGeom prst="snip1Rect">
                <a:avLst>
                  <a:gd name="adj" fmla="val 43533"/>
                </a:avLst>
              </a:prstGeom>
              <a:solidFill>
                <a:schemeClr val="accent1">
                  <a:lumMod val="75000"/>
                </a:schemeClr>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2800" dirty="0" smtClean="0">
                    <a:latin typeface="Berlin Sans FB" pitchFamily="34" charset="0"/>
                  </a:rPr>
                  <a:t>PENILAIAN PENGETAHUAN</a:t>
                </a:r>
                <a:endParaRPr lang="id-ID" sz="2800" dirty="0">
                  <a:latin typeface="Berlin Sans FB" pitchFamily="34" charset="0"/>
                </a:endParaRPr>
              </a:p>
            </p:txBody>
          </p:sp>
        </p:grpSp>
        <p:grpSp>
          <p:nvGrpSpPr>
            <p:cNvPr id="23" name="Group 22"/>
            <p:cNvGrpSpPr/>
            <p:nvPr/>
          </p:nvGrpSpPr>
          <p:grpSpPr>
            <a:xfrm>
              <a:off x="1540450" y="4542979"/>
              <a:ext cx="5979705" cy="585307"/>
              <a:chOff x="704852" y="3724344"/>
              <a:chExt cx="7562848" cy="944450"/>
            </a:xfrm>
          </p:grpSpPr>
          <p:sp>
            <p:nvSpPr>
              <p:cNvPr id="11" name="Snip Single Corner Rectangle 10"/>
              <p:cNvSpPr/>
              <p:nvPr/>
            </p:nvSpPr>
            <p:spPr>
              <a:xfrm>
                <a:off x="704852" y="3724344"/>
                <a:ext cx="1028699" cy="944450"/>
              </a:xfrm>
              <a:prstGeom prst="snip1Rect">
                <a:avLst>
                  <a:gd name="adj" fmla="val 43533"/>
                </a:avLst>
              </a:prstGeom>
              <a:solidFill>
                <a:schemeClr val="tx1"/>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id-ID" sz="2800" b="1" dirty="0" smtClean="0">
                    <a:latin typeface="Berlin Sans FB" pitchFamily="34" charset="0"/>
                    <a:sym typeface="Symbol"/>
                  </a:rPr>
                  <a:t></a:t>
                </a:r>
                <a:endParaRPr lang="id-ID" sz="2800" dirty="0">
                  <a:latin typeface="Berlin Sans FB" pitchFamily="34" charset="0"/>
                </a:endParaRPr>
              </a:p>
            </p:txBody>
          </p:sp>
          <p:sp>
            <p:nvSpPr>
              <p:cNvPr id="18" name="Snip Single Corner Rectangle 17"/>
              <p:cNvSpPr/>
              <p:nvPr/>
            </p:nvSpPr>
            <p:spPr>
              <a:xfrm>
                <a:off x="1485901" y="3724344"/>
                <a:ext cx="6781799" cy="944450"/>
              </a:xfrm>
              <a:prstGeom prst="snip1Rect">
                <a:avLst>
                  <a:gd name="adj" fmla="val 43533"/>
                </a:avLst>
              </a:prstGeom>
              <a:solidFill>
                <a:schemeClr val="accent1">
                  <a:lumMod val="75000"/>
                </a:schemeClr>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2800" dirty="0" smtClean="0">
                    <a:latin typeface="Berlin Sans FB" pitchFamily="34" charset="0"/>
                  </a:rPr>
                  <a:t>PENILAIAN KETERAMPILAN</a:t>
                </a:r>
                <a:endParaRPr lang="id-ID" sz="2800" dirty="0">
                  <a:latin typeface="Berlin Sans FB" pitchFamily="34" charset="0"/>
                </a:endParaRPr>
              </a:p>
            </p:txBody>
          </p:sp>
        </p:grpSp>
        <p:grpSp>
          <p:nvGrpSpPr>
            <p:cNvPr id="24" name="Group 23"/>
            <p:cNvGrpSpPr/>
            <p:nvPr/>
          </p:nvGrpSpPr>
          <p:grpSpPr>
            <a:xfrm>
              <a:off x="1540450" y="5116182"/>
              <a:ext cx="5979705" cy="585307"/>
              <a:chOff x="704852" y="4268984"/>
              <a:chExt cx="7562848" cy="944450"/>
            </a:xfrm>
          </p:grpSpPr>
          <p:sp>
            <p:nvSpPr>
              <p:cNvPr id="12" name="Snip Single Corner Rectangle 11"/>
              <p:cNvSpPr/>
              <p:nvPr/>
            </p:nvSpPr>
            <p:spPr>
              <a:xfrm>
                <a:off x="704852" y="4268984"/>
                <a:ext cx="1028699" cy="944450"/>
              </a:xfrm>
              <a:prstGeom prst="snip1Rect">
                <a:avLst>
                  <a:gd name="adj" fmla="val 43533"/>
                </a:avLst>
              </a:prstGeom>
              <a:solidFill>
                <a:schemeClr val="tx1"/>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id-ID" sz="2800" b="1" dirty="0" smtClean="0">
                    <a:latin typeface="Berlin Sans FB" pitchFamily="34" charset="0"/>
                    <a:sym typeface="Symbol"/>
                  </a:rPr>
                  <a:t></a:t>
                </a:r>
                <a:endParaRPr lang="id-ID" sz="2800" dirty="0">
                  <a:latin typeface="Berlin Sans FB" pitchFamily="34" charset="0"/>
                </a:endParaRPr>
              </a:p>
            </p:txBody>
          </p:sp>
          <p:sp>
            <p:nvSpPr>
              <p:cNvPr id="19" name="Snip Single Corner Rectangle 18"/>
              <p:cNvSpPr/>
              <p:nvPr/>
            </p:nvSpPr>
            <p:spPr>
              <a:xfrm>
                <a:off x="1485901" y="4268984"/>
                <a:ext cx="6781799" cy="944450"/>
              </a:xfrm>
              <a:prstGeom prst="snip1Rect">
                <a:avLst>
                  <a:gd name="adj" fmla="val 43533"/>
                </a:avLst>
              </a:prstGeom>
              <a:solidFill>
                <a:schemeClr val="accent1">
                  <a:lumMod val="75000"/>
                </a:schemeClr>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2800" dirty="0" smtClean="0">
                    <a:latin typeface="Berlin Sans FB" pitchFamily="34" charset="0"/>
                  </a:rPr>
                  <a:t>PENGOLAHAN NILAI</a:t>
                </a:r>
                <a:endParaRPr lang="id-ID" sz="2800" dirty="0">
                  <a:latin typeface="Berlin Sans FB" pitchFamily="34" charset="0"/>
                </a:endParaRPr>
              </a:p>
            </p:txBody>
          </p:sp>
        </p:grpSp>
        <p:grpSp>
          <p:nvGrpSpPr>
            <p:cNvPr id="20" name="Group 19"/>
            <p:cNvGrpSpPr/>
            <p:nvPr/>
          </p:nvGrpSpPr>
          <p:grpSpPr>
            <a:xfrm>
              <a:off x="1540450" y="3391280"/>
              <a:ext cx="5979705" cy="590600"/>
              <a:chOff x="731124" y="1334790"/>
              <a:chExt cx="7562848" cy="952992"/>
            </a:xfrm>
          </p:grpSpPr>
          <p:sp>
            <p:nvSpPr>
              <p:cNvPr id="14" name="Snip Single Corner Rectangle 13"/>
              <p:cNvSpPr/>
              <p:nvPr/>
            </p:nvSpPr>
            <p:spPr>
              <a:xfrm>
                <a:off x="731124" y="1334790"/>
                <a:ext cx="1028699" cy="952992"/>
              </a:xfrm>
              <a:prstGeom prst="snip1Rect">
                <a:avLst>
                  <a:gd name="adj" fmla="val 43533"/>
                </a:avLst>
              </a:prstGeom>
              <a:solidFill>
                <a:schemeClr val="tx1"/>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d-ID" sz="2800" b="1" dirty="0" smtClean="0">
                    <a:latin typeface="Berlin Sans FB" pitchFamily="34" charset="0"/>
                    <a:sym typeface="Symbol"/>
                  </a:rPr>
                  <a:t></a:t>
                </a:r>
                <a:endParaRPr lang="id-ID" sz="2800" b="1" dirty="0" smtClean="0">
                  <a:latin typeface="Berlin Sans FB" pitchFamily="34" charset="0"/>
                </a:endParaRPr>
              </a:p>
            </p:txBody>
          </p:sp>
          <p:sp>
            <p:nvSpPr>
              <p:cNvPr id="15" name="Snip Single Corner Rectangle 14"/>
              <p:cNvSpPr/>
              <p:nvPr/>
            </p:nvSpPr>
            <p:spPr>
              <a:xfrm>
                <a:off x="1512173" y="1334790"/>
                <a:ext cx="6781799" cy="952992"/>
              </a:xfrm>
              <a:prstGeom prst="snip1Rect">
                <a:avLst>
                  <a:gd name="adj" fmla="val 43533"/>
                </a:avLst>
              </a:prstGeom>
              <a:solidFill>
                <a:schemeClr val="accent1">
                  <a:lumMod val="75000"/>
                </a:schemeClr>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2800" dirty="0" smtClean="0">
                    <a:latin typeface="Berlin Sans FB" pitchFamily="34" charset="0"/>
                  </a:rPr>
                  <a:t>PENILIAN SIKAP</a:t>
                </a:r>
                <a:endParaRPr lang="id-ID" sz="2800" dirty="0">
                  <a:latin typeface="Berlin Sans FB" pitchFamily="34" charset="0"/>
                </a:endParaRPr>
              </a:p>
            </p:txBody>
          </p:sp>
        </p:grpSp>
        <p:grpSp>
          <p:nvGrpSpPr>
            <p:cNvPr id="25" name="Group 24"/>
            <p:cNvGrpSpPr/>
            <p:nvPr/>
          </p:nvGrpSpPr>
          <p:grpSpPr>
            <a:xfrm>
              <a:off x="1540450" y="5689384"/>
              <a:ext cx="5979705" cy="585307"/>
              <a:chOff x="720772" y="5076488"/>
              <a:chExt cx="7562848" cy="944450"/>
            </a:xfrm>
          </p:grpSpPr>
          <p:sp>
            <p:nvSpPr>
              <p:cNvPr id="13" name="Snip Single Corner Rectangle 12"/>
              <p:cNvSpPr/>
              <p:nvPr/>
            </p:nvSpPr>
            <p:spPr>
              <a:xfrm>
                <a:off x="720772" y="5076488"/>
                <a:ext cx="1028699" cy="944450"/>
              </a:xfrm>
              <a:prstGeom prst="snip1Rect">
                <a:avLst>
                  <a:gd name="adj" fmla="val 43533"/>
                </a:avLst>
              </a:prstGeom>
              <a:solidFill>
                <a:schemeClr val="tx1"/>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id-ID" sz="2800" b="1" dirty="0" smtClean="0">
                    <a:latin typeface="Berlin Sans FB" pitchFamily="34" charset="0"/>
                    <a:sym typeface="Symbol"/>
                  </a:rPr>
                  <a:t></a:t>
                </a:r>
                <a:endParaRPr lang="id-ID" sz="2800" dirty="0">
                  <a:latin typeface="Berlin Sans FB" pitchFamily="34" charset="0"/>
                </a:endParaRPr>
              </a:p>
            </p:txBody>
          </p:sp>
          <p:sp>
            <p:nvSpPr>
              <p:cNvPr id="16" name="Snip Single Corner Rectangle 15"/>
              <p:cNvSpPr/>
              <p:nvPr/>
            </p:nvSpPr>
            <p:spPr>
              <a:xfrm>
                <a:off x="1501821" y="5076488"/>
                <a:ext cx="6781799" cy="944450"/>
              </a:xfrm>
              <a:prstGeom prst="snip1Rect">
                <a:avLst>
                  <a:gd name="adj" fmla="val 43533"/>
                </a:avLst>
              </a:prstGeom>
              <a:solidFill>
                <a:schemeClr val="accent1">
                  <a:lumMod val="75000"/>
                </a:schemeClr>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2800" dirty="0" smtClean="0">
                    <a:latin typeface="Berlin Sans FB" pitchFamily="34" charset="0"/>
                  </a:rPr>
                  <a:t>MODEL FORM RAPOR</a:t>
                </a:r>
                <a:endParaRPr lang="id-ID" sz="2800" dirty="0">
                  <a:latin typeface="Berlin Sans FB" pitchFamily="34" charset="0"/>
                </a:endParaRPr>
              </a:p>
            </p:txBody>
          </p:sp>
        </p:grpSp>
        <p:grpSp>
          <p:nvGrpSpPr>
            <p:cNvPr id="28" name="Group 27"/>
            <p:cNvGrpSpPr/>
            <p:nvPr/>
          </p:nvGrpSpPr>
          <p:grpSpPr>
            <a:xfrm>
              <a:off x="1540450" y="1077296"/>
              <a:ext cx="5979705" cy="590600"/>
              <a:chOff x="683826" y="1629084"/>
              <a:chExt cx="7210849" cy="670176"/>
            </a:xfrm>
          </p:grpSpPr>
          <p:sp>
            <p:nvSpPr>
              <p:cNvPr id="21" name="Snip Single Corner Rectangle 20"/>
              <p:cNvSpPr/>
              <p:nvPr/>
            </p:nvSpPr>
            <p:spPr>
              <a:xfrm>
                <a:off x="683826" y="1629084"/>
                <a:ext cx="980820" cy="670176"/>
              </a:xfrm>
              <a:prstGeom prst="snip1Rect">
                <a:avLst>
                  <a:gd name="adj" fmla="val 43533"/>
                </a:avLst>
              </a:prstGeom>
              <a:solidFill>
                <a:schemeClr val="tx1"/>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d-ID" sz="2800" b="1" dirty="0" smtClean="0">
                    <a:latin typeface="Berlin Sans FB" pitchFamily="34" charset="0"/>
                    <a:sym typeface="Symbol"/>
                  </a:rPr>
                  <a:t></a:t>
                </a:r>
                <a:endParaRPr lang="id-ID" sz="2800" b="1" dirty="0" smtClean="0">
                  <a:latin typeface="Berlin Sans FB" pitchFamily="34" charset="0"/>
                </a:endParaRPr>
              </a:p>
            </p:txBody>
          </p:sp>
          <p:sp>
            <p:nvSpPr>
              <p:cNvPr id="27" name="Snip Single Corner Rectangle 26"/>
              <p:cNvSpPr/>
              <p:nvPr/>
            </p:nvSpPr>
            <p:spPr>
              <a:xfrm>
                <a:off x="1428522" y="1629084"/>
                <a:ext cx="6466153" cy="670176"/>
              </a:xfrm>
              <a:prstGeom prst="snip1Rect">
                <a:avLst>
                  <a:gd name="adj" fmla="val 43533"/>
                </a:avLst>
              </a:prstGeom>
              <a:solidFill>
                <a:schemeClr val="accent1">
                  <a:lumMod val="75000"/>
                </a:schemeClr>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2800" dirty="0" smtClean="0">
                    <a:latin typeface="Berlin Sans FB" pitchFamily="34" charset="0"/>
                  </a:rPr>
                  <a:t>PARADIGMA PENILAIAN</a:t>
                </a:r>
                <a:endParaRPr lang="id-ID" sz="2800" dirty="0">
                  <a:latin typeface="Berlin Sans FB" pitchFamily="34" charset="0"/>
                </a:endParaRPr>
              </a:p>
            </p:txBody>
          </p:sp>
        </p:grpSp>
        <p:grpSp>
          <p:nvGrpSpPr>
            <p:cNvPr id="29" name="Group 28"/>
            <p:cNvGrpSpPr/>
            <p:nvPr/>
          </p:nvGrpSpPr>
          <p:grpSpPr>
            <a:xfrm>
              <a:off x="1540450" y="1655792"/>
              <a:ext cx="5979705" cy="590600"/>
              <a:chOff x="683826" y="1629084"/>
              <a:chExt cx="7210849" cy="670176"/>
            </a:xfrm>
          </p:grpSpPr>
          <p:sp>
            <p:nvSpPr>
              <p:cNvPr id="30" name="Snip Single Corner Rectangle 29"/>
              <p:cNvSpPr/>
              <p:nvPr/>
            </p:nvSpPr>
            <p:spPr>
              <a:xfrm>
                <a:off x="683826" y="1629084"/>
                <a:ext cx="980820" cy="670176"/>
              </a:xfrm>
              <a:prstGeom prst="snip1Rect">
                <a:avLst>
                  <a:gd name="adj" fmla="val 43533"/>
                </a:avLst>
              </a:prstGeom>
              <a:solidFill>
                <a:schemeClr val="tx1"/>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d-ID" sz="2800" b="1" dirty="0" smtClean="0">
                    <a:latin typeface="Berlin Sans FB" pitchFamily="34" charset="0"/>
                    <a:sym typeface="Symbol"/>
                  </a:rPr>
                  <a:t></a:t>
                </a:r>
                <a:endParaRPr lang="id-ID" sz="2800" b="1" dirty="0" smtClean="0">
                  <a:latin typeface="Berlin Sans FB" pitchFamily="34" charset="0"/>
                </a:endParaRPr>
              </a:p>
            </p:txBody>
          </p:sp>
          <p:sp>
            <p:nvSpPr>
              <p:cNvPr id="31" name="Snip Single Corner Rectangle 30"/>
              <p:cNvSpPr/>
              <p:nvPr/>
            </p:nvSpPr>
            <p:spPr>
              <a:xfrm>
                <a:off x="1428522" y="1629084"/>
                <a:ext cx="6466153" cy="670176"/>
              </a:xfrm>
              <a:prstGeom prst="snip1Rect">
                <a:avLst>
                  <a:gd name="adj" fmla="val 43533"/>
                </a:avLst>
              </a:prstGeom>
              <a:solidFill>
                <a:schemeClr val="accent1">
                  <a:lumMod val="75000"/>
                </a:schemeClr>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2800" dirty="0" smtClean="0">
                    <a:latin typeface="Berlin Sans FB" pitchFamily="34" charset="0"/>
                  </a:rPr>
                  <a:t>KKM</a:t>
                </a:r>
                <a:endParaRPr lang="id-ID" sz="2800" dirty="0">
                  <a:latin typeface="Berlin Sans FB" pitchFamily="34" charset="0"/>
                </a:endParaRPr>
              </a:p>
            </p:txBody>
          </p:sp>
        </p:grpSp>
        <p:grpSp>
          <p:nvGrpSpPr>
            <p:cNvPr id="32" name="Group 31"/>
            <p:cNvGrpSpPr/>
            <p:nvPr/>
          </p:nvGrpSpPr>
          <p:grpSpPr>
            <a:xfrm>
              <a:off x="1540450" y="2234288"/>
              <a:ext cx="5979705" cy="590600"/>
              <a:chOff x="683826" y="1629084"/>
              <a:chExt cx="7210849" cy="670176"/>
            </a:xfrm>
          </p:grpSpPr>
          <p:sp>
            <p:nvSpPr>
              <p:cNvPr id="33" name="Snip Single Corner Rectangle 32"/>
              <p:cNvSpPr/>
              <p:nvPr/>
            </p:nvSpPr>
            <p:spPr>
              <a:xfrm>
                <a:off x="683826" y="1629084"/>
                <a:ext cx="980820" cy="670176"/>
              </a:xfrm>
              <a:prstGeom prst="snip1Rect">
                <a:avLst>
                  <a:gd name="adj" fmla="val 43533"/>
                </a:avLst>
              </a:prstGeom>
              <a:solidFill>
                <a:schemeClr val="tx1"/>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d-ID" sz="2800" b="1" dirty="0" smtClean="0">
                    <a:latin typeface="Berlin Sans FB" pitchFamily="34" charset="0"/>
                    <a:sym typeface="Symbol"/>
                  </a:rPr>
                  <a:t></a:t>
                </a:r>
                <a:endParaRPr lang="id-ID" sz="2800" b="1" dirty="0" smtClean="0">
                  <a:latin typeface="Berlin Sans FB" pitchFamily="34" charset="0"/>
                </a:endParaRPr>
              </a:p>
            </p:txBody>
          </p:sp>
          <p:sp>
            <p:nvSpPr>
              <p:cNvPr id="34" name="Snip Single Corner Rectangle 33"/>
              <p:cNvSpPr/>
              <p:nvPr/>
            </p:nvSpPr>
            <p:spPr>
              <a:xfrm>
                <a:off x="1428522" y="1629084"/>
                <a:ext cx="6466153" cy="670176"/>
              </a:xfrm>
              <a:prstGeom prst="snip1Rect">
                <a:avLst>
                  <a:gd name="adj" fmla="val 43533"/>
                </a:avLst>
              </a:prstGeom>
              <a:solidFill>
                <a:schemeClr val="accent1">
                  <a:lumMod val="75000"/>
                </a:schemeClr>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2800" dirty="0" smtClean="0">
                    <a:latin typeface="Berlin Sans FB" pitchFamily="34" charset="0"/>
                  </a:rPr>
                  <a:t>REMEDIAL</a:t>
                </a:r>
                <a:endParaRPr lang="id-ID" sz="2800" dirty="0">
                  <a:latin typeface="Berlin Sans FB" pitchFamily="34" charset="0"/>
                </a:endParaRPr>
              </a:p>
            </p:txBody>
          </p:sp>
        </p:grpSp>
        <p:grpSp>
          <p:nvGrpSpPr>
            <p:cNvPr id="36" name="Group 35"/>
            <p:cNvGrpSpPr/>
            <p:nvPr/>
          </p:nvGrpSpPr>
          <p:grpSpPr>
            <a:xfrm>
              <a:off x="1540450" y="2812784"/>
              <a:ext cx="5979705" cy="590600"/>
              <a:chOff x="683826" y="1629084"/>
              <a:chExt cx="7210849" cy="670176"/>
            </a:xfrm>
          </p:grpSpPr>
          <p:sp>
            <p:nvSpPr>
              <p:cNvPr id="37" name="Snip Single Corner Rectangle 36"/>
              <p:cNvSpPr/>
              <p:nvPr/>
            </p:nvSpPr>
            <p:spPr>
              <a:xfrm>
                <a:off x="683826" y="1629084"/>
                <a:ext cx="980820" cy="670176"/>
              </a:xfrm>
              <a:prstGeom prst="snip1Rect">
                <a:avLst>
                  <a:gd name="adj" fmla="val 43533"/>
                </a:avLst>
              </a:prstGeom>
              <a:solidFill>
                <a:schemeClr val="tx1"/>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d-ID" sz="2800" b="1" dirty="0" smtClean="0">
                    <a:latin typeface="Berlin Sans FB" pitchFamily="34" charset="0"/>
                    <a:sym typeface="Symbol"/>
                  </a:rPr>
                  <a:t></a:t>
                </a:r>
                <a:endParaRPr lang="id-ID" sz="2800" b="1" dirty="0" smtClean="0">
                  <a:latin typeface="Berlin Sans FB" pitchFamily="34" charset="0"/>
                </a:endParaRPr>
              </a:p>
            </p:txBody>
          </p:sp>
          <p:sp>
            <p:nvSpPr>
              <p:cNvPr id="38" name="Snip Single Corner Rectangle 37"/>
              <p:cNvSpPr/>
              <p:nvPr/>
            </p:nvSpPr>
            <p:spPr>
              <a:xfrm>
                <a:off x="1428522" y="1629084"/>
                <a:ext cx="6466153" cy="670176"/>
              </a:xfrm>
              <a:prstGeom prst="snip1Rect">
                <a:avLst>
                  <a:gd name="adj" fmla="val 43533"/>
                </a:avLst>
              </a:prstGeom>
              <a:solidFill>
                <a:schemeClr val="accent1">
                  <a:lumMod val="75000"/>
                </a:schemeClr>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2800" dirty="0" smtClean="0">
                    <a:latin typeface="Berlin Sans FB" pitchFamily="34" charset="0"/>
                  </a:rPr>
                  <a:t>PEN. AKHIR SEM &amp; TAHUN</a:t>
                </a:r>
                <a:endParaRPr lang="id-ID" sz="2800" dirty="0">
                  <a:latin typeface="Berlin Sans FB" pitchFamily="34" charset="0"/>
                </a:endParaRPr>
              </a:p>
            </p:txBody>
          </p:sp>
        </p:grpSp>
      </p:gr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1572" y="818866"/>
            <a:ext cx="8654414" cy="1088761"/>
          </a:xfrm>
          <a:solidFill>
            <a:schemeClr val="accent6">
              <a:lumMod val="20000"/>
              <a:lumOff val="80000"/>
            </a:schemeClr>
          </a:solidFill>
        </p:spPr>
        <p:txBody>
          <a:bodyPr>
            <a:noAutofit/>
          </a:bodyPr>
          <a:lstStyle/>
          <a:p>
            <a:pPr marL="0" indent="0" algn="ctr">
              <a:lnSpc>
                <a:spcPts val="2500"/>
              </a:lnSpc>
              <a:spcBef>
                <a:spcPts val="0"/>
              </a:spcBef>
              <a:buNone/>
            </a:pPr>
            <a:r>
              <a:rPr lang="en-US" sz="2400" b="1" dirty="0" err="1" smtClean="0">
                <a:latin typeface="Berlin Sans FB" pitchFamily="34" charset="0"/>
              </a:rPr>
              <a:t>Penilaian</a:t>
            </a:r>
            <a:r>
              <a:rPr lang="en-US" sz="2400" b="1" dirty="0" smtClean="0">
                <a:latin typeface="Berlin Sans FB" pitchFamily="34" charset="0"/>
              </a:rPr>
              <a:t> </a:t>
            </a:r>
            <a:r>
              <a:rPr lang="en-US" sz="2400" b="1" dirty="0" err="1" smtClean="0">
                <a:latin typeface="Berlin Sans FB" pitchFamily="34" charset="0"/>
              </a:rPr>
              <a:t>adalah</a:t>
            </a:r>
            <a:r>
              <a:rPr lang="en-US" sz="2400" b="1" dirty="0" smtClean="0">
                <a:latin typeface="Berlin Sans FB" pitchFamily="34" charset="0"/>
              </a:rPr>
              <a:t> </a:t>
            </a:r>
            <a:r>
              <a:rPr lang="en-US" sz="2400" b="1" dirty="0" err="1" smtClean="0">
                <a:latin typeface="Berlin Sans FB" pitchFamily="34" charset="0"/>
              </a:rPr>
              <a:t>proses</a:t>
            </a:r>
            <a:r>
              <a:rPr lang="en-US" sz="2400" b="1" dirty="0" smtClean="0">
                <a:latin typeface="Berlin Sans FB" pitchFamily="34" charset="0"/>
              </a:rPr>
              <a:t> </a:t>
            </a:r>
            <a:r>
              <a:rPr lang="en-US" sz="2400" b="1" dirty="0" err="1" smtClean="0">
                <a:latin typeface="Berlin Sans FB" pitchFamily="34" charset="0"/>
              </a:rPr>
              <a:t>pengumpulan</a:t>
            </a:r>
            <a:r>
              <a:rPr lang="en-US" sz="2400" b="1" dirty="0" smtClean="0">
                <a:latin typeface="Berlin Sans FB" pitchFamily="34" charset="0"/>
              </a:rPr>
              <a:t> </a:t>
            </a:r>
            <a:r>
              <a:rPr lang="en-US" sz="2400" b="1" dirty="0" err="1" smtClean="0">
                <a:latin typeface="Berlin Sans FB" pitchFamily="34" charset="0"/>
              </a:rPr>
              <a:t>dan</a:t>
            </a:r>
            <a:r>
              <a:rPr lang="en-US" sz="2400" b="1" dirty="0" smtClean="0">
                <a:latin typeface="Berlin Sans FB" pitchFamily="34" charset="0"/>
              </a:rPr>
              <a:t> </a:t>
            </a:r>
            <a:r>
              <a:rPr lang="en-US" sz="2400" b="1" dirty="0" err="1" smtClean="0">
                <a:latin typeface="Berlin Sans FB" pitchFamily="34" charset="0"/>
              </a:rPr>
              <a:t>pengolahan</a:t>
            </a:r>
            <a:r>
              <a:rPr lang="en-US" sz="2400" b="1" dirty="0" smtClean="0">
                <a:latin typeface="Berlin Sans FB" pitchFamily="34" charset="0"/>
              </a:rPr>
              <a:t> </a:t>
            </a:r>
            <a:r>
              <a:rPr lang="en-US" sz="2400" b="1" dirty="0" err="1" smtClean="0">
                <a:latin typeface="Berlin Sans FB" pitchFamily="34" charset="0"/>
              </a:rPr>
              <a:t>informasi</a:t>
            </a:r>
            <a:r>
              <a:rPr lang="en-US" sz="2400" b="1" dirty="0" smtClean="0">
                <a:latin typeface="Berlin Sans FB" pitchFamily="34" charset="0"/>
              </a:rPr>
              <a:t> </a:t>
            </a:r>
            <a:r>
              <a:rPr lang="en-US" sz="2400" b="1" dirty="0" err="1" smtClean="0">
                <a:latin typeface="Berlin Sans FB" pitchFamily="34" charset="0"/>
              </a:rPr>
              <a:t>untuk</a:t>
            </a:r>
            <a:r>
              <a:rPr lang="en-US" sz="2400" b="1" dirty="0" smtClean="0">
                <a:latin typeface="Berlin Sans FB" pitchFamily="34" charset="0"/>
              </a:rPr>
              <a:t> </a:t>
            </a:r>
            <a:r>
              <a:rPr lang="en-US" sz="2400" b="1" dirty="0" err="1" smtClean="0">
                <a:latin typeface="Berlin Sans FB" pitchFamily="34" charset="0"/>
              </a:rPr>
              <a:t>mengukur</a:t>
            </a:r>
            <a:r>
              <a:rPr lang="en-US" sz="2400" b="1" dirty="0" smtClean="0">
                <a:latin typeface="Berlin Sans FB" pitchFamily="34" charset="0"/>
              </a:rPr>
              <a:t> </a:t>
            </a:r>
            <a:r>
              <a:rPr lang="en-US" sz="2400" b="1" dirty="0" err="1" smtClean="0">
                <a:latin typeface="Berlin Sans FB" pitchFamily="34" charset="0"/>
              </a:rPr>
              <a:t>pencapaian</a:t>
            </a:r>
            <a:r>
              <a:rPr lang="en-US" sz="2400" b="1" dirty="0" smtClean="0">
                <a:latin typeface="Berlin Sans FB" pitchFamily="34" charset="0"/>
              </a:rPr>
              <a:t> </a:t>
            </a:r>
            <a:r>
              <a:rPr lang="en-US" sz="2400" b="1" dirty="0" err="1" smtClean="0">
                <a:latin typeface="Berlin Sans FB" pitchFamily="34" charset="0"/>
              </a:rPr>
              <a:t>hasil</a:t>
            </a:r>
            <a:r>
              <a:rPr lang="en-US" sz="2400" b="1" dirty="0" smtClean="0">
                <a:latin typeface="Berlin Sans FB" pitchFamily="34" charset="0"/>
              </a:rPr>
              <a:t> </a:t>
            </a:r>
            <a:r>
              <a:rPr lang="en-US" sz="2400" b="1" dirty="0" err="1" smtClean="0">
                <a:latin typeface="Berlin Sans FB" pitchFamily="34" charset="0"/>
              </a:rPr>
              <a:t>belajar</a:t>
            </a:r>
            <a:r>
              <a:rPr lang="en-US" sz="2400" b="1" dirty="0" smtClean="0">
                <a:latin typeface="Berlin Sans FB" pitchFamily="34" charset="0"/>
              </a:rPr>
              <a:t> </a:t>
            </a:r>
            <a:r>
              <a:rPr lang="en-US" sz="2400" b="1" dirty="0" err="1" smtClean="0">
                <a:latin typeface="Berlin Sans FB" pitchFamily="34" charset="0"/>
              </a:rPr>
              <a:t>peserta</a:t>
            </a:r>
            <a:r>
              <a:rPr lang="en-US" sz="2400" b="1" dirty="0" smtClean="0">
                <a:latin typeface="Berlin Sans FB" pitchFamily="34" charset="0"/>
              </a:rPr>
              <a:t> </a:t>
            </a:r>
            <a:r>
              <a:rPr lang="en-US" sz="2400" b="1" dirty="0" err="1" smtClean="0">
                <a:latin typeface="Berlin Sans FB" pitchFamily="34" charset="0"/>
              </a:rPr>
              <a:t>didik</a:t>
            </a:r>
            <a:r>
              <a:rPr lang="en-US" sz="2400" b="1" dirty="0" smtClean="0">
                <a:latin typeface="Berlin Sans FB" pitchFamily="34" charset="0"/>
              </a:rPr>
              <a:t>. </a:t>
            </a:r>
          </a:p>
        </p:txBody>
      </p:sp>
      <p:sp>
        <p:nvSpPr>
          <p:cNvPr id="4" name="Title 1"/>
          <p:cNvSpPr>
            <a:spLocks noGrp="1"/>
          </p:cNvSpPr>
          <p:nvPr>
            <p:ph type="title"/>
          </p:nvPr>
        </p:nvSpPr>
        <p:spPr>
          <a:xfrm>
            <a:off x="425668" y="29917"/>
            <a:ext cx="8229600" cy="708003"/>
          </a:xfrm>
        </p:spPr>
        <p:txBody>
          <a:bodyPr>
            <a:normAutofit/>
          </a:bodyPr>
          <a:lstStyle/>
          <a:p>
            <a:r>
              <a:rPr lang="en-US" sz="3200" dirty="0" smtClean="0">
                <a:solidFill>
                  <a:srgbClr val="0000CC"/>
                </a:solidFill>
                <a:latin typeface="Berlin Sans FB" pitchFamily="34" charset="0"/>
              </a:rPr>
              <a:t> </a:t>
            </a:r>
            <a:endParaRPr lang="en-US" sz="3200" dirty="0">
              <a:solidFill>
                <a:srgbClr val="0000CC"/>
              </a:solidFill>
              <a:latin typeface="Berlin Sans FB" pitchFamily="34" charset="0"/>
            </a:endParaRPr>
          </a:p>
        </p:txBody>
      </p:sp>
      <p:sp>
        <p:nvSpPr>
          <p:cNvPr id="5" name="Content Placeholder 2"/>
          <p:cNvSpPr txBox="1">
            <a:spLocks/>
          </p:cNvSpPr>
          <p:nvPr/>
        </p:nvSpPr>
        <p:spPr>
          <a:xfrm>
            <a:off x="1440157" y="2184781"/>
            <a:ext cx="5387241" cy="1992573"/>
          </a:xfrm>
          <a:prstGeom prst="rect">
            <a:avLst/>
          </a:prstGeom>
          <a:solidFill>
            <a:srgbClr val="663300"/>
          </a:solidFill>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tabLst/>
              <a:defRPr/>
            </a:pPr>
            <a:r>
              <a:rPr kumimoji="0" lang="en-US" sz="2400" b="0" i="0" u="none" strike="noStrike" kern="1200" cap="none" spc="0" normalizeH="0" baseline="0" noProof="0" dirty="0" err="1" smtClean="0">
                <a:ln>
                  <a:noFill/>
                </a:ln>
                <a:solidFill>
                  <a:schemeClr val="bg1"/>
                </a:solidFill>
                <a:effectLst/>
                <a:uLnTx/>
                <a:uFillTx/>
                <a:latin typeface="Berlin Sans FB" pitchFamily="34" charset="0"/>
              </a:rPr>
              <a:t>Penilaian</a:t>
            </a:r>
            <a:r>
              <a:rPr kumimoji="0" lang="en-US" sz="2400" b="0" i="0" u="none" strike="noStrike" kern="1200" cap="none" spc="0" normalizeH="0" baseline="0" noProof="0" dirty="0" smtClean="0">
                <a:ln>
                  <a:noFill/>
                </a:ln>
                <a:solidFill>
                  <a:schemeClr val="bg1"/>
                </a:solidFill>
                <a:effectLst/>
                <a:uLnTx/>
                <a:uFillTx/>
                <a:latin typeface="Berlin Sans FB" pitchFamily="34" charset="0"/>
              </a:rPr>
              <a:t> </a:t>
            </a:r>
            <a:r>
              <a:rPr kumimoji="0" lang="en-US" sz="2400" b="0" i="0" u="none" strike="noStrike" kern="1200" cap="none" spc="0" normalizeH="0" baseline="0" noProof="0" dirty="0" err="1" smtClean="0">
                <a:ln>
                  <a:noFill/>
                </a:ln>
                <a:solidFill>
                  <a:schemeClr val="bg1"/>
                </a:solidFill>
                <a:effectLst/>
                <a:uLnTx/>
                <a:uFillTx/>
                <a:latin typeface="Berlin Sans FB" pitchFamily="34" charset="0"/>
              </a:rPr>
              <a:t>hasil</a:t>
            </a:r>
            <a:r>
              <a:rPr kumimoji="0" lang="en-US" sz="2400" b="0" i="0" u="none" strike="noStrike" kern="1200" cap="none" spc="0" normalizeH="0" baseline="0" noProof="0" dirty="0" smtClean="0">
                <a:ln>
                  <a:noFill/>
                </a:ln>
                <a:solidFill>
                  <a:schemeClr val="bg1"/>
                </a:solidFill>
                <a:effectLst/>
                <a:uLnTx/>
                <a:uFillTx/>
                <a:latin typeface="Berlin Sans FB" pitchFamily="34" charset="0"/>
              </a:rPr>
              <a:t> </a:t>
            </a:r>
            <a:r>
              <a:rPr kumimoji="0" lang="en-US" sz="2400" b="0" i="0" u="none" strike="noStrike" kern="1200" cap="none" spc="0" normalizeH="0" baseline="0" noProof="0" dirty="0" err="1" smtClean="0">
                <a:ln>
                  <a:noFill/>
                </a:ln>
                <a:solidFill>
                  <a:schemeClr val="bg1"/>
                </a:solidFill>
                <a:effectLst/>
                <a:uLnTx/>
                <a:uFillTx/>
                <a:latin typeface="Berlin Sans FB" pitchFamily="34" charset="0"/>
              </a:rPr>
              <a:t>belajar</a:t>
            </a:r>
            <a:r>
              <a:rPr kumimoji="0" lang="en-US" sz="2400" b="0" i="0" u="none" strike="noStrike" kern="1200" cap="none" spc="0" normalizeH="0" baseline="0" noProof="0" dirty="0" smtClean="0">
                <a:ln>
                  <a:noFill/>
                </a:ln>
                <a:solidFill>
                  <a:schemeClr val="bg1"/>
                </a:solidFill>
                <a:effectLst/>
                <a:uLnTx/>
                <a:uFillTx/>
                <a:latin typeface="Berlin Sans FB" pitchFamily="34" charset="0"/>
              </a:rPr>
              <a:t> </a:t>
            </a:r>
            <a:r>
              <a:rPr lang="en-US" sz="2400" dirty="0" err="1" smtClean="0">
                <a:solidFill>
                  <a:schemeClr val="bg1"/>
                </a:solidFill>
                <a:latin typeface="Berlin Sans FB" pitchFamily="34" charset="0"/>
              </a:rPr>
              <a:t>dengan</a:t>
            </a:r>
            <a:r>
              <a:rPr lang="en-US" sz="2400" dirty="0" smtClean="0">
                <a:solidFill>
                  <a:schemeClr val="bg1"/>
                </a:solidFill>
                <a:latin typeface="Berlin Sans FB" pitchFamily="34" charset="0"/>
              </a:rPr>
              <a:t> </a:t>
            </a:r>
            <a:r>
              <a:rPr kumimoji="0" lang="en-US" sz="2400" b="0" i="0" u="none" strike="noStrike" kern="1200" cap="none" spc="0" normalizeH="0" baseline="0" noProof="0" dirty="0" err="1" smtClean="0">
                <a:ln>
                  <a:noFill/>
                </a:ln>
                <a:solidFill>
                  <a:schemeClr val="bg1"/>
                </a:solidFill>
                <a:effectLst/>
                <a:uLnTx/>
                <a:uFillTx/>
                <a:latin typeface="Berlin Sans FB" pitchFamily="34" charset="0"/>
              </a:rPr>
              <a:t>tujuan</a:t>
            </a:r>
            <a:r>
              <a:rPr kumimoji="0" lang="en-US" sz="2400" b="0" i="0" u="none" strike="noStrike" kern="1200" cap="none" spc="0" normalizeH="0" baseline="0" noProof="0" dirty="0" smtClean="0">
                <a:ln>
                  <a:noFill/>
                </a:ln>
                <a:solidFill>
                  <a:schemeClr val="bg1"/>
                </a:solidFill>
                <a:effectLst/>
                <a:uLnTx/>
                <a:uFillTx/>
                <a:latin typeface="Berlin Sans FB" pitchFamily="34" charset="0"/>
              </a:rPr>
              <a:t> </a:t>
            </a:r>
            <a:r>
              <a:rPr kumimoji="0" lang="en-US" sz="2400" b="0" i="0" u="none" strike="noStrike" kern="1200" cap="none" spc="0" normalizeH="0" baseline="0" noProof="0" dirty="0" err="1" smtClean="0">
                <a:ln>
                  <a:noFill/>
                </a:ln>
                <a:solidFill>
                  <a:schemeClr val="bg1"/>
                </a:solidFill>
                <a:effectLst/>
                <a:uLnTx/>
                <a:uFillTx/>
                <a:latin typeface="Berlin Sans FB" pitchFamily="34" charset="0"/>
              </a:rPr>
              <a:t>untuk</a:t>
            </a:r>
            <a:r>
              <a:rPr kumimoji="0" lang="en-US" sz="2400" b="0" i="0" u="none" strike="noStrike" kern="1200" cap="none" spc="0" normalizeH="0" baseline="0" noProof="0" dirty="0" smtClean="0">
                <a:ln>
                  <a:noFill/>
                </a:ln>
                <a:solidFill>
                  <a:schemeClr val="bg1"/>
                </a:solidFill>
                <a:effectLst/>
                <a:uLnTx/>
                <a:uFillTx/>
                <a:latin typeface="Berlin Sans FB" pitchFamily="34" charset="0"/>
              </a:rPr>
              <a:t> </a:t>
            </a:r>
            <a:r>
              <a:rPr kumimoji="0" lang="en-US" sz="2400" b="0" i="0" u="none" strike="noStrike" kern="1200" cap="none" spc="0" normalizeH="0" baseline="0" noProof="0" dirty="0" err="1" smtClean="0">
                <a:ln>
                  <a:noFill/>
                </a:ln>
                <a:solidFill>
                  <a:schemeClr val="bg1"/>
                </a:solidFill>
                <a:effectLst/>
                <a:uLnTx/>
                <a:uFillTx/>
                <a:latin typeface="Berlin Sans FB" pitchFamily="34" charset="0"/>
              </a:rPr>
              <a:t>memantau</a:t>
            </a:r>
            <a:r>
              <a:rPr kumimoji="0" lang="en-US" sz="2400" b="0" i="0" u="none" strike="noStrike" kern="1200" cap="none" spc="0" normalizeH="0" baseline="0" noProof="0" dirty="0" smtClean="0">
                <a:ln>
                  <a:noFill/>
                </a:ln>
                <a:solidFill>
                  <a:schemeClr val="bg1"/>
                </a:solidFill>
                <a:effectLst/>
                <a:uLnTx/>
                <a:uFillTx/>
                <a:latin typeface="Berlin Sans FB" pitchFamily="34" charset="0"/>
              </a:rPr>
              <a:t> </a:t>
            </a:r>
            <a:r>
              <a:rPr kumimoji="0" lang="en-US" sz="2400" b="0" i="0" u="none" strike="noStrike" kern="1200" cap="none" spc="0" normalizeH="0" baseline="0" noProof="0" dirty="0" err="1" smtClean="0">
                <a:ln>
                  <a:noFill/>
                </a:ln>
                <a:solidFill>
                  <a:schemeClr val="bg1"/>
                </a:solidFill>
                <a:effectLst/>
                <a:uLnTx/>
                <a:uFillTx/>
                <a:latin typeface="Berlin Sans FB" pitchFamily="34" charset="0"/>
              </a:rPr>
              <a:t>dan</a:t>
            </a:r>
            <a:r>
              <a:rPr kumimoji="0" lang="en-US" sz="2400" b="0" i="0" u="none" strike="noStrike" kern="1200" cap="none" spc="0" normalizeH="0" baseline="0" noProof="0" dirty="0" smtClean="0">
                <a:ln>
                  <a:noFill/>
                </a:ln>
                <a:solidFill>
                  <a:schemeClr val="bg1"/>
                </a:solidFill>
                <a:effectLst/>
                <a:uLnTx/>
                <a:uFillTx/>
                <a:latin typeface="Berlin Sans FB" pitchFamily="34" charset="0"/>
              </a:rPr>
              <a:t> </a:t>
            </a:r>
            <a:r>
              <a:rPr kumimoji="0" lang="en-US" sz="2400" b="0" i="0" u="none" strike="noStrike" kern="1200" cap="none" spc="0" normalizeH="0" baseline="0" noProof="0" dirty="0" err="1" smtClean="0">
                <a:ln>
                  <a:noFill/>
                </a:ln>
                <a:solidFill>
                  <a:schemeClr val="bg1"/>
                </a:solidFill>
                <a:effectLst/>
                <a:uLnTx/>
                <a:uFillTx/>
                <a:latin typeface="Berlin Sans FB" pitchFamily="34" charset="0"/>
              </a:rPr>
              <a:t>mengevaluasi</a:t>
            </a:r>
            <a:r>
              <a:rPr kumimoji="0" lang="en-US" sz="2400" b="0" i="0" u="none" strike="noStrike" kern="1200" cap="none" spc="0" normalizeH="0" baseline="0" noProof="0" dirty="0" smtClean="0">
                <a:ln>
                  <a:noFill/>
                </a:ln>
                <a:solidFill>
                  <a:schemeClr val="bg1"/>
                </a:solidFill>
                <a:effectLst/>
                <a:uLnTx/>
                <a:uFillTx/>
                <a:latin typeface="Berlin Sans FB" pitchFamily="34" charset="0"/>
              </a:rPr>
              <a:t> </a:t>
            </a:r>
            <a:r>
              <a:rPr kumimoji="0" lang="en-US" sz="2400" b="0" i="0" u="none" strike="noStrike" kern="1200" cap="none" spc="0" normalizeH="0" baseline="0" noProof="0" dirty="0" err="1" smtClean="0">
                <a:ln>
                  <a:noFill/>
                </a:ln>
                <a:solidFill>
                  <a:schemeClr val="bg1"/>
                </a:solidFill>
                <a:effectLst/>
                <a:uLnTx/>
                <a:uFillTx/>
                <a:latin typeface="Berlin Sans FB" pitchFamily="34" charset="0"/>
              </a:rPr>
              <a:t>proses</a:t>
            </a:r>
            <a:r>
              <a:rPr kumimoji="0" lang="en-US" sz="2400" b="0" i="0" u="none" strike="noStrike" kern="1200" cap="none" spc="0" normalizeH="0" baseline="0" noProof="0" dirty="0" smtClean="0">
                <a:ln>
                  <a:noFill/>
                </a:ln>
                <a:solidFill>
                  <a:schemeClr val="bg1"/>
                </a:solidFill>
                <a:effectLst/>
                <a:uLnTx/>
                <a:uFillTx/>
                <a:latin typeface="Berlin Sans FB" pitchFamily="34" charset="0"/>
              </a:rPr>
              <a:t>, </a:t>
            </a:r>
            <a:r>
              <a:rPr kumimoji="0" lang="en-US" sz="2400" b="0" i="0" u="none" strike="noStrike" kern="1200" cap="none" spc="0" normalizeH="0" baseline="0" noProof="0" dirty="0" err="1" smtClean="0">
                <a:ln>
                  <a:noFill/>
                </a:ln>
                <a:solidFill>
                  <a:schemeClr val="bg1"/>
                </a:solidFill>
                <a:effectLst/>
                <a:uLnTx/>
                <a:uFillTx/>
                <a:latin typeface="Berlin Sans FB" pitchFamily="34" charset="0"/>
              </a:rPr>
              <a:t>kemajuan</a:t>
            </a:r>
            <a:r>
              <a:rPr kumimoji="0" lang="en-US" sz="2400" b="0" i="0" u="none" strike="noStrike" kern="1200" cap="none" spc="0" normalizeH="0" baseline="0" noProof="0" dirty="0" smtClean="0">
                <a:ln>
                  <a:noFill/>
                </a:ln>
                <a:solidFill>
                  <a:schemeClr val="bg1"/>
                </a:solidFill>
                <a:effectLst/>
                <a:uLnTx/>
                <a:uFillTx/>
                <a:latin typeface="Berlin Sans FB" pitchFamily="34" charset="0"/>
              </a:rPr>
              <a:t> </a:t>
            </a:r>
            <a:r>
              <a:rPr kumimoji="0" lang="en-US" sz="2400" b="0" i="0" u="none" strike="noStrike" kern="1200" cap="none" spc="0" normalizeH="0" baseline="0" noProof="0" dirty="0" err="1" smtClean="0">
                <a:ln>
                  <a:noFill/>
                </a:ln>
                <a:solidFill>
                  <a:schemeClr val="bg1"/>
                </a:solidFill>
                <a:effectLst/>
                <a:uLnTx/>
                <a:uFillTx/>
                <a:latin typeface="Berlin Sans FB" pitchFamily="34" charset="0"/>
              </a:rPr>
              <a:t>belajar</a:t>
            </a:r>
            <a:r>
              <a:rPr kumimoji="0" lang="en-US" sz="2400" b="0" i="0" u="none" strike="noStrike" kern="1200" cap="none" spc="0" normalizeH="0" baseline="0" noProof="0" dirty="0" smtClean="0">
                <a:ln>
                  <a:noFill/>
                </a:ln>
                <a:solidFill>
                  <a:schemeClr val="bg1"/>
                </a:solidFill>
                <a:effectLst/>
                <a:uLnTx/>
                <a:uFillTx/>
                <a:latin typeface="Berlin Sans FB" pitchFamily="34" charset="0"/>
              </a:rPr>
              <a:t>, </a:t>
            </a:r>
            <a:r>
              <a:rPr kumimoji="0" lang="en-US" sz="2400" b="0" i="0" u="none" strike="noStrike" kern="1200" cap="none" spc="0" normalizeH="0" baseline="0" noProof="0" dirty="0" err="1" smtClean="0">
                <a:ln>
                  <a:noFill/>
                </a:ln>
                <a:solidFill>
                  <a:schemeClr val="bg1"/>
                </a:solidFill>
                <a:effectLst/>
                <a:uLnTx/>
                <a:uFillTx/>
                <a:latin typeface="Berlin Sans FB" pitchFamily="34" charset="0"/>
              </a:rPr>
              <a:t>dan</a:t>
            </a:r>
            <a:r>
              <a:rPr kumimoji="0" lang="en-US" sz="2400" b="0" i="0" u="none" strike="noStrike" kern="1200" cap="none" spc="0" normalizeH="0" baseline="0" noProof="0" dirty="0" smtClean="0">
                <a:ln>
                  <a:noFill/>
                </a:ln>
                <a:solidFill>
                  <a:schemeClr val="bg1"/>
                </a:solidFill>
                <a:effectLst/>
                <a:uLnTx/>
                <a:uFillTx/>
                <a:latin typeface="Berlin Sans FB" pitchFamily="34" charset="0"/>
              </a:rPr>
              <a:t> </a:t>
            </a:r>
            <a:r>
              <a:rPr kumimoji="0" lang="en-US" sz="2400" b="0" i="0" u="none" strike="noStrike" kern="1200" cap="none" spc="0" normalizeH="0" baseline="0" noProof="0" dirty="0" err="1" smtClean="0">
                <a:ln>
                  <a:noFill/>
                </a:ln>
                <a:solidFill>
                  <a:schemeClr val="bg1"/>
                </a:solidFill>
                <a:effectLst/>
                <a:uLnTx/>
                <a:uFillTx/>
                <a:latin typeface="Berlin Sans FB" pitchFamily="34" charset="0"/>
              </a:rPr>
              <a:t>perbaikan</a:t>
            </a:r>
            <a:r>
              <a:rPr kumimoji="0" lang="en-US" sz="2400" b="0" i="0" u="none" strike="noStrike" kern="1200" cap="none" spc="0" normalizeH="0" baseline="0" noProof="0" dirty="0" smtClean="0">
                <a:ln>
                  <a:noFill/>
                </a:ln>
                <a:solidFill>
                  <a:schemeClr val="bg1"/>
                </a:solidFill>
                <a:effectLst/>
                <a:uLnTx/>
                <a:uFillTx/>
                <a:latin typeface="Berlin Sans FB" pitchFamily="34" charset="0"/>
              </a:rPr>
              <a:t> </a:t>
            </a:r>
            <a:r>
              <a:rPr kumimoji="0" lang="en-US" sz="2400" b="0" i="0" u="none" strike="noStrike" kern="1200" cap="none" spc="0" normalizeH="0" baseline="0" noProof="0" dirty="0" err="1" smtClean="0">
                <a:ln>
                  <a:noFill/>
                </a:ln>
                <a:solidFill>
                  <a:schemeClr val="bg1"/>
                </a:solidFill>
                <a:effectLst/>
                <a:uLnTx/>
                <a:uFillTx/>
                <a:latin typeface="Berlin Sans FB" pitchFamily="34" charset="0"/>
              </a:rPr>
              <a:t>hasil</a:t>
            </a:r>
            <a:r>
              <a:rPr kumimoji="0" lang="en-US" sz="2400" b="0" i="0" u="none" strike="noStrike" kern="1200" cap="none" spc="0" normalizeH="0" baseline="0" noProof="0" dirty="0" smtClean="0">
                <a:ln>
                  <a:noFill/>
                </a:ln>
                <a:solidFill>
                  <a:schemeClr val="bg1"/>
                </a:solidFill>
                <a:effectLst/>
                <a:uLnTx/>
                <a:uFillTx/>
                <a:latin typeface="Berlin Sans FB" pitchFamily="34" charset="0"/>
              </a:rPr>
              <a:t> </a:t>
            </a:r>
            <a:r>
              <a:rPr kumimoji="0" lang="en-US" sz="2400" b="0" i="0" u="none" strike="noStrike" kern="1200" cap="none" spc="0" normalizeH="0" baseline="0" noProof="0" dirty="0" err="1" smtClean="0">
                <a:ln>
                  <a:noFill/>
                </a:ln>
                <a:solidFill>
                  <a:schemeClr val="bg1"/>
                </a:solidFill>
                <a:effectLst/>
                <a:uLnTx/>
                <a:uFillTx/>
                <a:latin typeface="Berlin Sans FB" pitchFamily="34" charset="0"/>
              </a:rPr>
              <a:t>belajar</a:t>
            </a:r>
            <a:r>
              <a:rPr kumimoji="0" lang="en-US" sz="2400" b="0" i="0" u="none" strike="noStrike" kern="1200" cap="none" spc="0" normalizeH="0" baseline="0" noProof="0" dirty="0" smtClean="0">
                <a:ln>
                  <a:noFill/>
                </a:ln>
                <a:solidFill>
                  <a:schemeClr val="bg1"/>
                </a:solidFill>
                <a:effectLst/>
                <a:uLnTx/>
                <a:uFillTx/>
                <a:latin typeface="Berlin Sans FB" pitchFamily="34" charset="0"/>
              </a:rPr>
              <a:t> </a:t>
            </a:r>
            <a:r>
              <a:rPr kumimoji="0" lang="en-US" sz="2400" b="0" i="0" u="none" strike="noStrike" kern="1200" cap="none" spc="0" normalizeH="0" baseline="0" noProof="0" dirty="0" err="1" smtClean="0">
                <a:ln>
                  <a:noFill/>
                </a:ln>
                <a:solidFill>
                  <a:schemeClr val="bg1"/>
                </a:solidFill>
                <a:effectLst/>
                <a:uLnTx/>
                <a:uFillTx/>
                <a:latin typeface="Berlin Sans FB" pitchFamily="34" charset="0"/>
              </a:rPr>
              <a:t>peserta</a:t>
            </a:r>
            <a:r>
              <a:rPr kumimoji="0" lang="en-US" sz="2400" b="0" i="0" u="none" strike="noStrike" kern="1200" cap="none" spc="0" normalizeH="0" baseline="0" noProof="0" dirty="0" smtClean="0">
                <a:ln>
                  <a:noFill/>
                </a:ln>
                <a:solidFill>
                  <a:schemeClr val="bg1"/>
                </a:solidFill>
                <a:effectLst/>
                <a:uLnTx/>
                <a:uFillTx/>
                <a:latin typeface="Berlin Sans FB" pitchFamily="34" charset="0"/>
              </a:rPr>
              <a:t> </a:t>
            </a:r>
            <a:r>
              <a:rPr kumimoji="0" lang="en-US" sz="2400" b="0" i="0" u="none" strike="noStrike" kern="1200" cap="none" spc="0" normalizeH="0" baseline="0" noProof="0" dirty="0" err="1" smtClean="0">
                <a:ln>
                  <a:noFill/>
                </a:ln>
                <a:solidFill>
                  <a:schemeClr val="bg1"/>
                </a:solidFill>
                <a:effectLst/>
                <a:uLnTx/>
                <a:uFillTx/>
                <a:latin typeface="Berlin Sans FB" pitchFamily="34" charset="0"/>
              </a:rPr>
              <a:t>didik</a:t>
            </a:r>
            <a:r>
              <a:rPr kumimoji="0" lang="en-US" sz="2400" b="0" i="0" u="none" strike="noStrike" kern="1200" cap="none" spc="0" normalizeH="0" baseline="0" noProof="0" dirty="0" smtClean="0">
                <a:ln>
                  <a:noFill/>
                </a:ln>
                <a:solidFill>
                  <a:schemeClr val="bg1"/>
                </a:solidFill>
                <a:effectLst/>
                <a:uLnTx/>
                <a:uFillTx/>
                <a:latin typeface="Berlin Sans FB" pitchFamily="34" charset="0"/>
              </a:rPr>
              <a:t> </a:t>
            </a:r>
            <a:r>
              <a:rPr kumimoji="0" lang="en-US" sz="2400" b="0" i="0" u="none" strike="noStrike" kern="1200" cap="none" spc="0" normalizeH="0" baseline="0" noProof="0" dirty="0" err="1" smtClean="0">
                <a:ln>
                  <a:noFill/>
                </a:ln>
                <a:solidFill>
                  <a:schemeClr val="bg1"/>
                </a:solidFill>
                <a:effectLst/>
                <a:uLnTx/>
                <a:uFillTx/>
                <a:latin typeface="Berlin Sans FB" pitchFamily="34" charset="0"/>
              </a:rPr>
              <a:t>secara</a:t>
            </a:r>
            <a:r>
              <a:rPr kumimoji="0" lang="en-US" sz="2400" b="0" i="0" u="none" strike="noStrike" kern="1200" cap="none" spc="0" normalizeH="0" baseline="0" noProof="0" dirty="0" smtClean="0">
                <a:ln>
                  <a:noFill/>
                </a:ln>
                <a:solidFill>
                  <a:schemeClr val="bg1"/>
                </a:solidFill>
                <a:effectLst/>
                <a:uLnTx/>
                <a:uFillTx/>
                <a:latin typeface="Berlin Sans FB" pitchFamily="34" charset="0"/>
              </a:rPr>
              <a:t> </a:t>
            </a:r>
            <a:r>
              <a:rPr kumimoji="0" lang="en-US" sz="2400" b="0" i="0" u="none" strike="noStrike" kern="1200" cap="none" spc="0" normalizeH="0" baseline="0" noProof="0" dirty="0" err="1" smtClean="0">
                <a:ln>
                  <a:noFill/>
                </a:ln>
                <a:solidFill>
                  <a:schemeClr val="bg1"/>
                </a:solidFill>
                <a:effectLst/>
                <a:uLnTx/>
                <a:uFillTx/>
                <a:latin typeface="Berlin Sans FB" pitchFamily="34" charset="0"/>
              </a:rPr>
              <a:t>berkesinambungan</a:t>
            </a:r>
            <a:r>
              <a:rPr kumimoji="0" lang="en-US" sz="2400" b="0" i="0" u="none" strike="noStrike" kern="1200" cap="none" spc="0" normalizeH="0" baseline="0" noProof="0" dirty="0" smtClean="0">
                <a:ln>
                  <a:noFill/>
                </a:ln>
                <a:solidFill>
                  <a:schemeClr val="bg1"/>
                </a:solidFill>
                <a:effectLst/>
                <a:uLnTx/>
                <a:uFillTx/>
                <a:latin typeface="Berlin Sans FB" pitchFamily="34" charset="0"/>
              </a:rPr>
              <a:t>. </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2400" b="0" i="0" u="none" strike="noStrike" kern="1200" cap="none" spc="0" normalizeH="0" baseline="0" noProof="0" dirty="0" smtClean="0">
              <a:ln>
                <a:noFill/>
              </a:ln>
              <a:solidFill>
                <a:schemeClr val="bg1"/>
              </a:solidFill>
              <a:effectLst/>
              <a:uLnTx/>
              <a:uFillTx/>
              <a:latin typeface="Berlin Sans FB" pitchFamily="34" charset="0"/>
            </a:endParaRPr>
          </a:p>
          <a:p>
            <a:pPr marL="393700" marR="0" lvl="0" indent="-393700" algn="l" defTabSz="914400" rtl="0" eaLnBrk="1" fontAlgn="auto" latinLnBrk="0" hangingPunct="1">
              <a:lnSpc>
                <a:spcPct val="100000"/>
              </a:lnSpc>
              <a:spcBef>
                <a:spcPts val="1200"/>
              </a:spcBef>
              <a:spcAft>
                <a:spcPts val="0"/>
              </a:spcAft>
              <a:buClrTx/>
              <a:buSzTx/>
              <a:buFont typeface="+mj-lt"/>
              <a:buAutoNum type="arabicPeriod"/>
              <a:tabLst/>
              <a:defRPr/>
            </a:pPr>
            <a:endParaRPr kumimoji="0" lang="en-US" sz="2400" b="0" i="0" u="none" strike="noStrike" kern="1200" cap="none" spc="0" normalizeH="0" baseline="0" noProof="0" dirty="0">
              <a:ln>
                <a:noFill/>
              </a:ln>
              <a:solidFill>
                <a:schemeClr val="bg1"/>
              </a:solidFill>
              <a:effectLst/>
              <a:uLnTx/>
              <a:uFillTx/>
              <a:latin typeface="Berlin Sans FB" pitchFamily="34" charset="0"/>
            </a:endParaRPr>
          </a:p>
        </p:txBody>
      </p:sp>
      <p:sp>
        <p:nvSpPr>
          <p:cNvPr id="6" name="Content Placeholder 2"/>
          <p:cNvSpPr txBox="1">
            <a:spLocks/>
          </p:cNvSpPr>
          <p:nvPr/>
        </p:nvSpPr>
        <p:spPr>
          <a:xfrm>
            <a:off x="1434091" y="4372394"/>
            <a:ext cx="5398613" cy="2026698"/>
          </a:xfrm>
          <a:prstGeom prst="rect">
            <a:avLst/>
          </a:prstGeom>
          <a:solidFill>
            <a:srgbClr val="663300"/>
          </a:solidFill>
        </p:spPr>
        <p:txBody>
          <a:bodyPr vert="horz" lIns="91440" tIns="45720" rIns="91440" bIns="45720" rtlCol="0">
            <a:noAutofit/>
          </a:bodyPr>
          <a:lstStyle/>
          <a:p>
            <a:endParaRPr lang="en-US" sz="2400" dirty="0" smtClean="0">
              <a:solidFill>
                <a:schemeClr val="bg1"/>
              </a:solidFill>
              <a:latin typeface="Berlin Sans FB" pitchFamily="34" charset="0"/>
            </a:endParaRPr>
          </a:p>
          <a:p>
            <a:r>
              <a:rPr lang="en-US" sz="2400" dirty="0" err="1" smtClean="0">
                <a:solidFill>
                  <a:schemeClr val="bg1"/>
                </a:solidFill>
                <a:latin typeface="Berlin Sans FB" pitchFamily="34" charset="0"/>
              </a:rPr>
              <a:t>Penilaian</a:t>
            </a:r>
            <a:r>
              <a:rPr lang="en-US" sz="2400" dirty="0" smtClean="0">
                <a:solidFill>
                  <a:schemeClr val="bg1"/>
                </a:solidFill>
                <a:latin typeface="Berlin Sans FB" pitchFamily="34" charset="0"/>
              </a:rPr>
              <a:t> </a:t>
            </a:r>
            <a:r>
              <a:rPr lang="en-US" sz="2400" dirty="0" err="1" smtClean="0">
                <a:solidFill>
                  <a:schemeClr val="bg1"/>
                </a:solidFill>
                <a:latin typeface="Berlin Sans FB" pitchFamily="34" charset="0"/>
              </a:rPr>
              <a:t>hasil</a:t>
            </a:r>
            <a:r>
              <a:rPr lang="en-US" sz="2400" dirty="0" smtClean="0">
                <a:solidFill>
                  <a:schemeClr val="bg1"/>
                </a:solidFill>
                <a:latin typeface="Berlin Sans FB" pitchFamily="34" charset="0"/>
              </a:rPr>
              <a:t> </a:t>
            </a:r>
            <a:r>
              <a:rPr lang="en-US" sz="2400" dirty="0" err="1" smtClean="0">
                <a:solidFill>
                  <a:schemeClr val="bg1"/>
                </a:solidFill>
                <a:latin typeface="Berlin Sans FB" pitchFamily="34" charset="0"/>
              </a:rPr>
              <a:t>belajar</a:t>
            </a:r>
            <a:r>
              <a:rPr lang="en-US" sz="2400" dirty="0" smtClean="0">
                <a:solidFill>
                  <a:schemeClr val="bg1"/>
                </a:solidFill>
                <a:latin typeface="Berlin Sans FB" pitchFamily="34" charset="0"/>
              </a:rPr>
              <a:t> </a:t>
            </a:r>
            <a:r>
              <a:rPr lang="en-US" sz="2400" dirty="0" err="1" smtClean="0">
                <a:solidFill>
                  <a:schemeClr val="bg1"/>
                </a:solidFill>
                <a:latin typeface="Berlin Sans FB" pitchFamily="34" charset="0"/>
              </a:rPr>
              <a:t>dengan</a:t>
            </a:r>
            <a:r>
              <a:rPr lang="en-US" sz="2400" dirty="0" smtClean="0">
                <a:solidFill>
                  <a:schemeClr val="bg1"/>
                </a:solidFill>
                <a:latin typeface="Berlin Sans FB" pitchFamily="34" charset="0"/>
              </a:rPr>
              <a:t> </a:t>
            </a:r>
            <a:r>
              <a:rPr lang="en-US" sz="2400" dirty="0" err="1" smtClean="0">
                <a:solidFill>
                  <a:schemeClr val="bg1"/>
                </a:solidFill>
                <a:latin typeface="Berlin Sans FB" pitchFamily="34" charset="0"/>
              </a:rPr>
              <a:t>tujuan</a:t>
            </a:r>
            <a:r>
              <a:rPr lang="en-US" sz="2400" dirty="0" smtClean="0">
                <a:solidFill>
                  <a:schemeClr val="bg1"/>
                </a:solidFill>
                <a:latin typeface="Berlin Sans FB" pitchFamily="34" charset="0"/>
              </a:rPr>
              <a:t> </a:t>
            </a:r>
            <a:r>
              <a:rPr lang="en-US" sz="2400" dirty="0" err="1" smtClean="0">
                <a:solidFill>
                  <a:schemeClr val="bg1"/>
                </a:solidFill>
                <a:latin typeface="Berlin Sans FB" pitchFamily="34" charset="0"/>
              </a:rPr>
              <a:t>untuk</a:t>
            </a:r>
            <a:r>
              <a:rPr lang="en-US" sz="2400" dirty="0" smtClean="0">
                <a:solidFill>
                  <a:schemeClr val="bg1"/>
                </a:solidFill>
                <a:latin typeface="Berlin Sans FB" pitchFamily="34" charset="0"/>
              </a:rPr>
              <a:t> </a:t>
            </a:r>
            <a:r>
              <a:rPr lang="en-US" sz="2400" dirty="0" err="1" smtClean="0">
                <a:solidFill>
                  <a:schemeClr val="bg1"/>
                </a:solidFill>
                <a:latin typeface="Berlin Sans FB" pitchFamily="34" charset="0"/>
              </a:rPr>
              <a:t>menilai</a:t>
            </a:r>
            <a:r>
              <a:rPr lang="en-US" sz="2400" dirty="0" smtClean="0">
                <a:solidFill>
                  <a:schemeClr val="bg1"/>
                </a:solidFill>
                <a:latin typeface="Berlin Sans FB" pitchFamily="34" charset="0"/>
              </a:rPr>
              <a:t> </a:t>
            </a:r>
            <a:r>
              <a:rPr lang="en-US" sz="2400" dirty="0" err="1" smtClean="0">
                <a:solidFill>
                  <a:schemeClr val="bg1"/>
                </a:solidFill>
                <a:latin typeface="Berlin Sans FB" pitchFamily="34" charset="0"/>
              </a:rPr>
              <a:t>pencapaian</a:t>
            </a:r>
            <a:r>
              <a:rPr lang="en-US" sz="2400" dirty="0" smtClean="0">
                <a:solidFill>
                  <a:schemeClr val="bg1"/>
                </a:solidFill>
                <a:latin typeface="Berlin Sans FB" pitchFamily="34" charset="0"/>
              </a:rPr>
              <a:t> </a:t>
            </a:r>
            <a:r>
              <a:rPr lang="en-US" sz="2400" dirty="0" err="1" smtClean="0">
                <a:solidFill>
                  <a:schemeClr val="bg1"/>
                </a:solidFill>
                <a:latin typeface="Berlin Sans FB" pitchFamily="34" charset="0"/>
              </a:rPr>
              <a:t>Standar</a:t>
            </a:r>
            <a:r>
              <a:rPr lang="en-US" sz="2400" dirty="0" smtClean="0">
                <a:solidFill>
                  <a:schemeClr val="bg1"/>
                </a:solidFill>
                <a:latin typeface="Berlin Sans FB" pitchFamily="34" charset="0"/>
              </a:rPr>
              <a:t> </a:t>
            </a:r>
            <a:r>
              <a:rPr lang="en-US" sz="2400" dirty="0" err="1" smtClean="0">
                <a:solidFill>
                  <a:schemeClr val="bg1"/>
                </a:solidFill>
                <a:latin typeface="Berlin Sans FB" pitchFamily="34" charset="0"/>
              </a:rPr>
              <a:t>Kompetensi</a:t>
            </a:r>
            <a:r>
              <a:rPr lang="en-US" sz="2400" dirty="0" smtClean="0">
                <a:solidFill>
                  <a:schemeClr val="bg1"/>
                </a:solidFill>
                <a:latin typeface="Berlin Sans FB" pitchFamily="34" charset="0"/>
              </a:rPr>
              <a:t> </a:t>
            </a:r>
            <a:r>
              <a:rPr lang="en-US" sz="2400" dirty="0" err="1" smtClean="0">
                <a:solidFill>
                  <a:schemeClr val="bg1"/>
                </a:solidFill>
                <a:latin typeface="Berlin Sans FB" pitchFamily="34" charset="0"/>
              </a:rPr>
              <a:t>Lulusan</a:t>
            </a:r>
            <a:r>
              <a:rPr lang="en-US" sz="2400" dirty="0" smtClean="0">
                <a:solidFill>
                  <a:schemeClr val="bg1"/>
                </a:solidFill>
                <a:latin typeface="Berlin Sans FB" pitchFamily="34" charset="0"/>
              </a:rPr>
              <a:t> </a:t>
            </a:r>
            <a:r>
              <a:rPr lang="en-US" sz="2400" dirty="0" err="1" smtClean="0">
                <a:solidFill>
                  <a:schemeClr val="bg1"/>
                </a:solidFill>
                <a:latin typeface="Berlin Sans FB" pitchFamily="34" charset="0"/>
              </a:rPr>
              <a:t>untuk</a:t>
            </a:r>
            <a:r>
              <a:rPr lang="en-US" sz="2400" dirty="0" smtClean="0">
                <a:solidFill>
                  <a:schemeClr val="bg1"/>
                </a:solidFill>
                <a:latin typeface="Berlin Sans FB" pitchFamily="34" charset="0"/>
              </a:rPr>
              <a:t> </a:t>
            </a:r>
            <a:r>
              <a:rPr lang="en-US" sz="2400" dirty="0" err="1" smtClean="0">
                <a:solidFill>
                  <a:schemeClr val="bg1"/>
                </a:solidFill>
                <a:latin typeface="Berlin Sans FB" pitchFamily="34" charset="0"/>
              </a:rPr>
              <a:t>semua</a:t>
            </a:r>
            <a:r>
              <a:rPr lang="en-US" sz="2400" dirty="0" smtClean="0">
                <a:solidFill>
                  <a:schemeClr val="bg1"/>
                </a:solidFill>
                <a:latin typeface="Berlin Sans FB" pitchFamily="34" charset="0"/>
              </a:rPr>
              <a:t> </a:t>
            </a:r>
            <a:r>
              <a:rPr lang="en-US" sz="2400" dirty="0" err="1" smtClean="0">
                <a:solidFill>
                  <a:schemeClr val="bg1"/>
                </a:solidFill>
                <a:latin typeface="Berlin Sans FB" pitchFamily="34" charset="0"/>
              </a:rPr>
              <a:t>mata</a:t>
            </a:r>
            <a:r>
              <a:rPr lang="en-US" sz="2400" dirty="0" smtClean="0">
                <a:solidFill>
                  <a:schemeClr val="bg1"/>
                </a:solidFill>
                <a:latin typeface="Berlin Sans FB" pitchFamily="34" charset="0"/>
              </a:rPr>
              <a:t> </a:t>
            </a:r>
            <a:r>
              <a:rPr lang="en-US" sz="2400" dirty="0" err="1" smtClean="0">
                <a:solidFill>
                  <a:schemeClr val="bg1"/>
                </a:solidFill>
                <a:latin typeface="Berlin Sans FB" pitchFamily="34" charset="0"/>
              </a:rPr>
              <a:t>pelajaran</a:t>
            </a:r>
            <a:r>
              <a:rPr lang="en-US" sz="2400" dirty="0" smtClean="0">
                <a:solidFill>
                  <a:schemeClr val="bg1"/>
                </a:solidFill>
                <a:latin typeface="Berlin Sans FB" pitchFamily="34" charset="0"/>
              </a:rPr>
              <a:t> </a:t>
            </a:r>
          </a:p>
        </p:txBody>
      </p:sp>
      <p:sp>
        <p:nvSpPr>
          <p:cNvPr id="7" name="Pentagon 6"/>
          <p:cNvSpPr/>
          <p:nvPr/>
        </p:nvSpPr>
        <p:spPr>
          <a:xfrm>
            <a:off x="232089" y="2171133"/>
            <a:ext cx="1165158" cy="2019868"/>
          </a:xfrm>
          <a:prstGeom prst="homePlate">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ts val="1900"/>
              </a:lnSpc>
            </a:pPr>
            <a:r>
              <a:rPr lang="en-US" dirty="0" smtClean="0">
                <a:latin typeface="Berlin Sans FB" pitchFamily="34" charset="0"/>
              </a:rPr>
              <a:t>PENILAIAN </a:t>
            </a:r>
          </a:p>
          <a:p>
            <a:pPr algn="ctr">
              <a:lnSpc>
                <a:spcPts val="1900"/>
              </a:lnSpc>
            </a:pPr>
            <a:r>
              <a:rPr lang="en-US" dirty="0" smtClean="0">
                <a:latin typeface="Berlin Sans FB" pitchFamily="34" charset="0"/>
              </a:rPr>
              <a:t>PENDIDIK</a:t>
            </a:r>
            <a:endParaRPr lang="en-US" dirty="0">
              <a:latin typeface="Berlin Sans FB" pitchFamily="34" charset="0"/>
            </a:endParaRPr>
          </a:p>
        </p:txBody>
      </p:sp>
      <p:sp>
        <p:nvSpPr>
          <p:cNvPr id="8" name="Pentagon 7"/>
          <p:cNvSpPr/>
          <p:nvPr/>
        </p:nvSpPr>
        <p:spPr>
          <a:xfrm>
            <a:off x="220716" y="4375809"/>
            <a:ext cx="1165158" cy="2019868"/>
          </a:xfrm>
          <a:prstGeom prst="homePlate">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ts val="1900"/>
              </a:lnSpc>
            </a:pPr>
            <a:r>
              <a:rPr lang="en-US" dirty="0" smtClean="0">
                <a:latin typeface="Berlin Sans FB" pitchFamily="34" charset="0"/>
              </a:rPr>
              <a:t>PENILAIAN </a:t>
            </a:r>
          </a:p>
          <a:p>
            <a:pPr algn="ctr">
              <a:lnSpc>
                <a:spcPts val="1900"/>
              </a:lnSpc>
            </a:pPr>
            <a:r>
              <a:rPr lang="en-US" sz="1700" dirty="0" smtClean="0">
                <a:latin typeface="Berlin Sans FB" pitchFamily="34" charset="0"/>
              </a:rPr>
              <a:t>SAT PENDIDIKAN</a:t>
            </a:r>
            <a:endParaRPr lang="en-US" sz="1700" dirty="0">
              <a:latin typeface="Berlin Sans FB" pitchFamily="34" charset="0"/>
            </a:endParaRPr>
          </a:p>
        </p:txBody>
      </p:sp>
      <p:sp>
        <p:nvSpPr>
          <p:cNvPr id="9" name="Title 1"/>
          <p:cNvSpPr txBox="1">
            <a:spLocks/>
          </p:cNvSpPr>
          <p:nvPr/>
        </p:nvSpPr>
        <p:spPr>
          <a:xfrm>
            <a:off x="0" y="6616"/>
            <a:ext cx="9144000" cy="634830"/>
          </a:xfrm>
          <a:prstGeom prst="rect">
            <a:avLst/>
          </a:prstGeom>
          <a:solidFill>
            <a:schemeClr val="accent5">
              <a:lumMod val="40000"/>
              <a:lumOff val="60000"/>
            </a:schemeClr>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i="0" u="none" strike="noStrike" kern="1200" cap="none" spc="0" normalizeH="0" baseline="0" noProof="0" dirty="0" smtClean="0">
                <a:ln>
                  <a:noFill/>
                </a:ln>
                <a:solidFill>
                  <a:schemeClr val="tx1"/>
                </a:solidFill>
                <a:effectLst/>
                <a:uLnTx/>
                <a:uFillTx/>
                <a:latin typeface="Berlin Sans FB" pitchFamily="34" charset="0"/>
                <a:ea typeface="+mj-ea"/>
                <a:cs typeface="+mj-cs"/>
              </a:rPr>
              <a:t>RUANG LINGKUP PENILAIAN</a:t>
            </a:r>
            <a:endParaRPr kumimoji="0" lang="id-ID" sz="3600" i="0" u="none" strike="noStrike" kern="1200" cap="none" spc="0" normalizeH="0" baseline="0" noProof="0" dirty="0">
              <a:ln>
                <a:noFill/>
              </a:ln>
              <a:solidFill>
                <a:schemeClr val="tx1"/>
              </a:solidFill>
              <a:effectLst/>
              <a:uLnTx/>
              <a:uFillTx/>
              <a:latin typeface="Berlin Sans FB" pitchFamily="34" charset="0"/>
              <a:ea typeface="+mj-ea"/>
              <a:cs typeface="+mj-cs"/>
            </a:endParaRPr>
          </a:p>
        </p:txBody>
      </p:sp>
      <p:sp>
        <p:nvSpPr>
          <p:cNvPr id="11" name="Pentagon 10"/>
          <p:cNvSpPr/>
          <p:nvPr/>
        </p:nvSpPr>
        <p:spPr>
          <a:xfrm>
            <a:off x="7154642" y="2192743"/>
            <a:ext cx="1717342" cy="1976649"/>
          </a:xfrm>
          <a:prstGeom prst="homePlate">
            <a:avLst>
              <a:gd name="adj" fmla="val 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177800" indent="-177800">
              <a:lnSpc>
                <a:spcPts val="1900"/>
              </a:lnSpc>
              <a:spcBef>
                <a:spcPts val="600"/>
              </a:spcBef>
              <a:buFont typeface="Arial" pitchFamily="34" charset="0"/>
              <a:buChar char="•"/>
            </a:pPr>
            <a:r>
              <a:rPr lang="en-US" sz="1400" dirty="0" smtClean="0">
                <a:latin typeface="Berlin Sans FB" pitchFamily="34" charset="0"/>
              </a:rPr>
              <a:t>ASSESSMENT FOR LEARNING</a:t>
            </a:r>
          </a:p>
          <a:p>
            <a:pPr marL="177800" indent="-177800">
              <a:lnSpc>
                <a:spcPts val="1900"/>
              </a:lnSpc>
              <a:spcBef>
                <a:spcPts val="600"/>
              </a:spcBef>
              <a:buFont typeface="Arial" pitchFamily="34" charset="0"/>
              <a:buChar char="•"/>
            </a:pPr>
            <a:r>
              <a:rPr lang="en-US" sz="1400" dirty="0" smtClean="0">
                <a:latin typeface="Berlin Sans FB" pitchFamily="34" charset="0"/>
              </a:rPr>
              <a:t>ASSESSMENT    AS LEARNING</a:t>
            </a:r>
          </a:p>
          <a:p>
            <a:pPr marL="177800" indent="-177800">
              <a:lnSpc>
                <a:spcPts val="1900"/>
              </a:lnSpc>
              <a:spcBef>
                <a:spcPts val="600"/>
              </a:spcBef>
              <a:buFont typeface="Arial" pitchFamily="34" charset="0"/>
              <a:buChar char="•"/>
            </a:pPr>
            <a:r>
              <a:rPr lang="en-US" sz="1400" dirty="0" smtClean="0">
                <a:latin typeface="Berlin Sans FB" pitchFamily="34" charset="0"/>
              </a:rPr>
              <a:t>ASESSMENT     OF LEARNING</a:t>
            </a:r>
            <a:endParaRPr lang="en-US" sz="1400" dirty="0">
              <a:latin typeface="Berlin Sans FB" pitchFamily="34" charset="0"/>
            </a:endParaRPr>
          </a:p>
        </p:txBody>
      </p:sp>
      <p:sp>
        <p:nvSpPr>
          <p:cNvPr id="12" name="Striped Right Arrow 11"/>
          <p:cNvSpPr/>
          <p:nvPr/>
        </p:nvSpPr>
        <p:spPr>
          <a:xfrm>
            <a:off x="6838777" y="2682924"/>
            <a:ext cx="272955" cy="996286"/>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entagon 12"/>
          <p:cNvSpPr/>
          <p:nvPr/>
        </p:nvSpPr>
        <p:spPr>
          <a:xfrm>
            <a:off x="7156914" y="4397419"/>
            <a:ext cx="1717342" cy="1976649"/>
          </a:xfrm>
          <a:prstGeom prst="homePlate">
            <a:avLst>
              <a:gd name="adj" fmla="val 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sz="1600" dirty="0" err="1" smtClean="0">
                <a:latin typeface="Berlin Sans FB" pitchFamily="34" charset="0"/>
              </a:rPr>
              <a:t>Untuk</a:t>
            </a:r>
            <a:r>
              <a:rPr lang="en-US" sz="1600" dirty="0" smtClean="0">
                <a:latin typeface="Berlin Sans FB" pitchFamily="34" charset="0"/>
              </a:rPr>
              <a:t> </a:t>
            </a:r>
            <a:r>
              <a:rPr lang="en-US" sz="1600" dirty="0" err="1" smtClean="0">
                <a:latin typeface="Berlin Sans FB" pitchFamily="34" charset="0"/>
              </a:rPr>
              <a:t>perbaikan</a:t>
            </a:r>
            <a:r>
              <a:rPr lang="en-US" sz="1600" dirty="0" smtClean="0">
                <a:latin typeface="Berlin Sans FB" pitchFamily="34" charset="0"/>
              </a:rPr>
              <a:t> </a:t>
            </a:r>
            <a:r>
              <a:rPr lang="en-US" sz="1600" dirty="0" err="1" smtClean="0">
                <a:latin typeface="Berlin Sans FB" pitchFamily="34" charset="0"/>
              </a:rPr>
              <a:t>dan</a:t>
            </a:r>
            <a:r>
              <a:rPr lang="en-US" sz="1600" dirty="0" smtClean="0">
                <a:latin typeface="Berlin Sans FB" pitchFamily="34" charset="0"/>
              </a:rPr>
              <a:t>/</a:t>
            </a:r>
            <a:r>
              <a:rPr lang="en-US" sz="1600" dirty="0" err="1" smtClean="0">
                <a:latin typeface="Berlin Sans FB" pitchFamily="34" charset="0"/>
              </a:rPr>
              <a:t>atau</a:t>
            </a:r>
            <a:r>
              <a:rPr lang="en-US" sz="1600" dirty="0" smtClean="0">
                <a:latin typeface="Berlin Sans FB" pitchFamily="34" charset="0"/>
              </a:rPr>
              <a:t> </a:t>
            </a:r>
            <a:r>
              <a:rPr lang="en-US" sz="1600" dirty="0" err="1" smtClean="0">
                <a:latin typeface="Berlin Sans FB" pitchFamily="34" charset="0"/>
              </a:rPr>
              <a:t>penjaminan</a:t>
            </a:r>
            <a:r>
              <a:rPr lang="en-US" sz="1600" dirty="0" smtClean="0">
                <a:latin typeface="Berlin Sans FB" pitchFamily="34" charset="0"/>
              </a:rPr>
              <a:t> </a:t>
            </a:r>
            <a:r>
              <a:rPr lang="en-US" sz="1600" dirty="0" err="1" smtClean="0">
                <a:latin typeface="Berlin Sans FB" pitchFamily="34" charset="0"/>
              </a:rPr>
              <a:t>mutu</a:t>
            </a:r>
            <a:r>
              <a:rPr lang="en-US" sz="1600" dirty="0" smtClean="0">
                <a:latin typeface="Berlin Sans FB" pitchFamily="34" charset="0"/>
              </a:rPr>
              <a:t> </a:t>
            </a:r>
            <a:r>
              <a:rPr lang="en-US" sz="1600" dirty="0" err="1" smtClean="0">
                <a:latin typeface="Berlin Sans FB" pitchFamily="34" charset="0"/>
              </a:rPr>
              <a:t>pendidikan</a:t>
            </a:r>
            <a:r>
              <a:rPr lang="en-US" sz="1600" dirty="0" smtClean="0">
                <a:latin typeface="Berlin Sans FB" pitchFamily="34" charset="0"/>
              </a:rPr>
              <a:t> </a:t>
            </a:r>
            <a:r>
              <a:rPr lang="en-US" sz="1600" dirty="0" err="1" smtClean="0">
                <a:latin typeface="Berlin Sans FB" pitchFamily="34" charset="0"/>
              </a:rPr>
              <a:t>pada</a:t>
            </a:r>
            <a:r>
              <a:rPr lang="en-US" sz="1600" dirty="0" smtClean="0">
                <a:latin typeface="Berlin Sans FB" pitchFamily="34" charset="0"/>
              </a:rPr>
              <a:t> </a:t>
            </a:r>
            <a:r>
              <a:rPr lang="en-US" sz="1600" dirty="0" err="1" smtClean="0">
                <a:latin typeface="Berlin Sans FB" pitchFamily="34" charset="0"/>
              </a:rPr>
              <a:t>tingkat</a:t>
            </a:r>
            <a:r>
              <a:rPr lang="en-US" sz="1600" dirty="0" smtClean="0">
                <a:latin typeface="Berlin Sans FB" pitchFamily="34" charset="0"/>
              </a:rPr>
              <a:t> </a:t>
            </a:r>
            <a:r>
              <a:rPr lang="en-US" sz="1600" dirty="0" err="1" smtClean="0">
                <a:latin typeface="Berlin Sans FB" pitchFamily="34" charset="0"/>
              </a:rPr>
              <a:t>satuan</a:t>
            </a:r>
            <a:r>
              <a:rPr lang="en-US" sz="1600" dirty="0" smtClean="0">
                <a:latin typeface="Berlin Sans FB" pitchFamily="34" charset="0"/>
              </a:rPr>
              <a:t> </a:t>
            </a:r>
            <a:r>
              <a:rPr lang="en-US" sz="1600" dirty="0" err="1" smtClean="0">
                <a:latin typeface="Berlin Sans FB" pitchFamily="34" charset="0"/>
              </a:rPr>
              <a:t>pendidikan</a:t>
            </a:r>
            <a:r>
              <a:rPr lang="en-US" sz="1600" dirty="0" smtClean="0">
                <a:latin typeface="Berlin Sans FB" pitchFamily="34" charset="0"/>
              </a:rPr>
              <a:t> </a:t>
            </a:r>
          </a:p>
        </p:txBody>
      </p:sp>
      <p:sp>
        <p:nvSpPr>
          <p:cNvPr id="14" name="Striped Right Arrow 13"/>
          <p:cNvSpPr/>
          <p:nvPr/>
        </p:nvSpPr>
        <p:spPr>
          <a:xfrm>
            <a:off x="6835742" y="4887600"/>
            <a:ext cx="272955" cy="996286"/>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3372046"/>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2522490"/>
            <a:ext cx="9144000" cy="1576551"/>
          </a:xfrm>
          <a:solidFill>
            <a:schemeClr val="accent6">
              <a:lumMod val="20000"/>
              <a:lumOff val="80000"/>
            </a:schemeClr>
          </a:solidFill>
        </p:spPr>
        <p:txBody>
          <a:bodyPr>
            <a:normAutofit/>
          </a:bodyPr>
          <a:lstStyle/>
          <a:p>
            <a:pPr algn="ctr">
              <a:spcBef>
                <a:spcPts val="0"/>
              </a:spcBef>
            </a:pPr>
            <a:r>
              <a:rPr lang="en-US" sz="4000" dirty="0" smtClean="0">
                <a:solidFill>
                  <a:srgbClr val="0000CC"/>
                </a:solidFill>
                <a:effectLst>
                  <a:outerShdw blurRad="38100" dist="38100" dir="2700000" algn="tl">
                    <a:srgbClr val="000000">
                      <a:alpha val="43137"/>
                    </a:srgbClr>
                  </a:outerShdw>
                </a:effectLst>
                <a:latin typeface="Berlin Sans FB Demi" pitchFamily="34" charset="0"/>
              </a:rPr>
              <a:t>APA YANG DINILAI?</a:t>
            </a:r>
            <a:endParaRPr lang="id-ID" sz="4000" dirty="0" smtClean="0">
              <a:solidFill>
                <a:srgbClr val="0000CC"/>
              </a:solidFill>
              <a:effectLst>
                <a:outerShdw blurRad="38100" dist="38100" dir="2700000" algn="tl">
                  <a:srgbClr val="000000">
                    <a:alpha val="43137"/>
                  </a:srgbClr>
                </a:outerShdw>
              </a:effectLst>
              <a:latin typeface="Berlin Sans FB Demi" pitchFamily="34" charset="0"/>
            </a:endParaRPr>
          </a:p>
          <a:p>
            <a:pPr algn="ctr">
              <a:spcBef>
                <a:spcPts val="0"/>
              </a:spcBef>
            </a:pPr>
            <a:endParaRPr lang="id-ID" sz="4000" dirty="0">
              <a:solidFill>
                <a:srgbClr val="0000CC"/>
              </a:solidFill>
              <a:effectLst>
                <a:outerShdw blurRad="38100" dist="38100" dir="2700000" algn="tl">
                  <a:srgbClr val="000000">
                    <a:alpha val="43137"/>
                  </a:srgbClr>
                </a:outerShdw>
              </a:effectLst>
              <a:latin typeface="Berlin Sans FB Demi" pitchFamily="34" charset="0"/>
            </a:endParaRPr>
          </a:p>
        </p:txBody>
      </p:sp>
    </p:spTree>
  </p:cSld>
  <p:clrMapOvr>
    <a:masterClrMapping/>
  </p:clrMapOvr>
  <p:transition>
    <p:wipe dir="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47169</TotalTime>
  <Words>2238</Words>
  <Application>Microsoft Office PowerPoint</Application>
  <PresentationFormat>On-screen Show (4:3)</PresentationFormat>
  <Paragraphs>658</Paragraphs>
  <Slides>49</Slides>
  <Notes>8</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49</vt:i4>
      </vt:variant>
    </vt:vector>
  </HeadingPairs>
  <TitlesOfParts>
    <vt:vector size="52" baseType="lpstr">
      <vt:lpstr>1_Office Theme</vt:lpstr>
      <vt:lpstr>Module</vt:lpstr>
      <vt:lpstr>Equation</vt:lpstr>
      <vt:lpstr>PowerPoint Presentation</vt:lpstr>
      <vt:lpstr>DAFTAR NILAI HASIL BELAJAR SEMESTER 1, TP 2016/2017</vt:lpstr>
      <vt:lpstr>Permendikbud No 23 Tahun 2016  (Standar Penilaian Pendidikan)  Pasal 6 ayat (3), Pasal 9 ayat (2), Pasal 10 ayat (2), dan Pasal 13 ayat (4)</vt:lpstr>
      <vt:lpstr>PANDUAN PENILAIAN SMA, EDISI 2017</vt:lpstr>
      <vt:lpstr>APA PERUBAHANNYA?</vt:lpstr>
      <vt:lpstr>KOMPONEN2 PERUBAHAN</vt:lpstr>
      <vt:lpstr>AGENDA</vt:lpstr>
      <vt:lpstr> </vt:lpstr>
      <vt:lpstr>PowerPoint Presentation</vt:lpstr>
      <vt:lpstr>PowerPoint Presentation</vt:lpstr>
      <vt:lpstr>HASIL BELAJAR</vt:lpstr>
      <vt:lpstr>GRADASI KOMPETENSI</vt:lpstr>
      <vt:lpstr>PowerPoint Presentation</vt:lpstr>
      <vt:lpstr>PowerPoint Presentation</vt:lpstr>
      <vt:lpstr>KRITERIA KETUNTASAN MINIMAL</vt:lpstr>
      <vt:lpstr>GRADASI KOMPETENSI</vt:lpstr>
      <vt:lpstr>PowerPoint Presentation</vt:lpstr>
      <vt:lpstr>PowerPoint Presentation</vt:lpstr>
      <vt:lpstr>PowerPoint Presentation</vt:lpstr>
      <vt:lpstr>PowerPoint Presentation</vt:lpstr>
      <vt:lpstr>PowerPoint Presentation</vt:lpstr>
      <vt:lpstr>PowerPoint Presentation</vt:lpstr>
      <vt:lpstr>PENILAIAN SIKAP</vt:lpstr>
      <vt:lpstr>PENILAIAN SIKAP</vt:lpstr>
      <vt:lpstr>TAHAPAN PENILAIAN SIKAP</vt:lpstr>
      <vt:lpstr>PowerPoint Presentation</vt:lpstr>
      <vt:lpstr>FORMAT OBSERVASI SIKAP</vt:lpstr>
      <vt:lpstr>PowerPoint Presentation</vt:lpstr>
      <vt:lpstr>PowerPoint Presentation</vt:lpstr>
      <vt:lpstr>Teknik &amp; Instrumen Penilaian Pengetahuan</vt:lpstr>
      <vt:lpstr>Teknik &amp; Instrumen Penilaian keterampilan</vt:lpstr>
      <vt:lpstr>PowerPoint Presentation</vt:lpstr>
      <vt:lpstr>PowerPoint Presentation</vt:lpstr>
      <vt:lpstr>PENILAIAN AKHIR SIKAP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LAPORAN HASIL BELAJAR  (RAPOR)</vt:lpstr>
      <vt:lpstr>LAPORAN HASIL BELAJAR  (RAPOR)</vt:lpstr>
      <vt:lpstr>LAPORAN HASIL BELAJAR  (RAPOR)</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Pemahaman Kompetensi, Materi, Pembelajaran, Penilaian, dan RPP</dc:title>
  <dc:creator>User</dc:creator>
  <cp:lastModifiedBy>Sunaryo_SMAN_85</cp:lastModifiedBy>
  <cp:revision>712</cp:revision>
  <dcterms:created xsi:type="dcterms:W3CDTF">2014-08-20T11:12:39Z</dcterms:created>
  <dcterms:modified xsi:type="dcterms:W3CDTF">2017-05-04T08:05:16Z</dcterms:modified>
</cp:coreProperties>
</file>